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648" r:id="rId2"/>
    <p:sldMasterId id="2147483671" r:id="rId3"/>
    <p:sldMasterId id="2147483676" r:id="rId4"/>
    <p:sldMasterId id="2147483681" r:id="rId5"/>
    <p:sldMasterId id="2147483685" r:id="rId6"/>
  </p:sldMasterIdLst>
  <p:notesMasterIdLst>
    <p:notesMasterId r:id="rId48"/>
  </p:notesMasterIdLst>
  <p:handoutMasterIdLst>
    <p:handoutMasterId r:id="rId49"/>
  </p:handoutMasterIdLst>
  <p:sldIdLst>
    <p:sldId id="864" r:id="rId7"/>
    <p:sldId id="845" r:id="rId8"/>
    <p:sldId id="377" r:id="rId9"/>
    <p:sldId id="302" r:id="rId10"/>
    <p:sldId id="299" r:id="rId11"/>
    <p:sldId id="837" r:id="rId12"/>
    <p:sldId id="273" r:id="rId13"/>
    <p:sldId id="821" r:id="rId14"/>
    <p:sldId id="847" r:id="rId15"/>
    <p:sldId id="331" r:id="rId16"/>
    <p:sldId id="822" r:id="rId17"/>
    <p:sldId id="268" r:id="rId18"/>
    <p:sldId id="285" r:id="rId19"/>
    <p:sldId id="805" r:id="rId20"/>
    <p:sldId id="793" r:id="rId21"/>
    <p:sldId id="858" r:id="rId22"/>
    <p:sldId id="859" r:id="rId23"/>
    <p:sldId id="860" r:id="rId24"/>
    <p:sldId id="861" r:id="rId25"/>
    <p:sldId id="815" r:id="rId26"/>
    <p:sldId id="818" r:id="rId27"/>
    <p:sldId id="830" r:id="rId28"/>
    <p:sldId id="332" r:id="rId29"/>
    <p:sldId id="831" r:id="rId30"/>
    <p:sldId id="823" r:id="rId31"/>
    <p:sldId id="857" r:id="rId32"/>
    <p:sldId id="834" r:id="rId33"/>
    <p:sldId id="835" r:id="rId34"/>
    <p:sldId id="281" r:id="rId35"/>
    <p:sldId id="266" r:id="rId36"/>
    <p:sldId id="282" r:id="rId37"/>
    <p:sldId id="825" r:id="rId38"/>
    <p:sldId id="826" r:id="rId39"/>
    <p:sldId id="272" r:id="rId40"/>
    <p:sldId id="277" r:id="rId41"/>
    <p:sldId id="394" r:id="rId42"/>
    <p:sldId id="353" r:id="rId43"/>
    <p:sldId id="828" r:id="rId44"/>
    <p:sldId id="829" r:id="rId45"/>
    <p:sldId id="824" r:id="rId46"/>
    <p:sldId id="275"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uana ZaragozaSanchez" initials="JZ" lastIdx="1" clrIdx="6">
    <p:extLst>
      <p:ext uri="{19B8F6BF-5375-455C-9EA6-DF929625EA0E}">
        <p15:presenceInfo xmlns:p15="http://schemas.microsoft.com/office/powerpoint/2012/main" userId="S-1-5-21-2608872058-1432505909-2668327341-31294" providerId="AD"/>
      </p:ext>
    </p:extLst>
  </p:cmAuthor>
  <p:cmAuthor id="1" name="Heather Medina" initials="HM" lastIdx="7" clrIdx="0">
    <p:extLst>
      <p:ext uri="{19B8F6BF-5375-455C-9EA6-DF929625EA0E}">
        <p15:presenceInfo xmlns:p15="http://schemas.microsoft.com/office/powerpoint/2012/main" userId="S::hmedina@wested.org::9171d73f-f472-43d3-af20-a7386cfdaf7f" providerId="AD"/>
      </p:ext>
    </p:extLst>
  </p:cmAuthor>
  <p:cmAuthor id="2" name="Celina Torres" initials="CT" lastIdx="24" clrIdx="1">
    <p:extLst>
      <p:ext uri="{19B8F6BF-5375-455C-9EA6-DF929625EA0E}">
        <p15:presenceInfo xmlns:p15="http://schemas.microsoft.com/office/powerpoint/2012/main" userId="S-1-5-21-2608872058-1432505909-2668327341-12694" providerId="AD"/>
      </p:ext>
    </p:extLst>
  </p:cmAuthor>
  <p:cmAuthor id="3" name="ggariba@wested.org" initials="g" lastIdx="5" clrIdx="2">
    <p:extLst>
      <p:ext uri="{19B8F6BF-5375-455C-9EA6-DF929625EA0E}">
        <p15:presenceInfo xmlns:p15="http://schemas.microsoft.com/office/powerpoint/2012/main" userId="S::ggariba@wested.org::587c1eff-51e7-4625-9cc3-ed05fa212827" providerId="AD"/>
      </p:ext>
    </p:extLst>
  </p:cmAuthor>
  <p:cmAuthor id="4" name="Evan Hulka" initials="EH" lastIdx="5" clrIdx="3">
    <p:extLst>
      <p:ext uri="{19B8F6BF-5375-455C-9EA6-DF929625EA0E}">
        <p15:presenceInfo xmlns:p15="http://schemas.microsoft.com/office/powerpoint/2012/main" userId="S::ehulka@wested.org::09282d9a-ac44-4ac6-bf37-5b802b539422" providerId="AD"/>
      </p:ext>
    </p:extLst>
  </p:cmAuthor>
  <p:cmAuthor id="5" name="Jose Valencia" initials="JV" lastIdx="1" clrIdx="4">
    <p:extLst>
      <p:ext uri="{19B8F6BF-5375-455C-9EA6-DF929625EA0E}">
        <p15:presenceInfo xmlns:p15="http://schemas.microsoft.com/office/powerpoint/2012/main" userId="S::jvalenc@wested.org::f7cacef2-c658-45aa-8b71-033f25fe5a83" providerId="AD"/>
      </p:ext>
    </p:extLst>
  </p:cmAuthor>
  <p:cmAuthor id="6" name="Juli Auld" initials="JA" lastIdx="10" clrIdx="5">
    <p:extLst>
      <p:ext uri="{19B8F6BF-5375-455C-9EA6-DF929625EA0E}">
        <p15:presenceInfo xmlns:p15="http://schemas.microsoft.com/office/powerpoint/2012/main" userId="S-1-5-21-2608872058-1432505909-2668327341-230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96" autoAdjust="0"/>
    <p:restoredTop sz="68187" autoAdjust="0"/>
  </p:normalViewPr>
  <p:slideViewPr>
    <p:cSldViewPr snapToGrid="0">
      <p:cViewPr varScale="1">
        <p:scale>
          <a:sx n="57" d="100"/>
          <a:sy n="57" d="100"/>
        </p:scale>
        <p:origin x="1622" y="43"/>
      </p:cViewPr>
      <p:guideLst/>
    </p:cSldViewPr>
  </p:slideViewPr>
  <p:outlineViewPr>
    <p:cViewPr>
      <p:scale>
        <a:sx n="33" d="100"/>
        <a:sy n="33" d="100"/>
      </p:scale>
      <p:origin x="0" y="-17722"/>
    </p:cViewPr>
  </p:outlineViewPr>
  <p:notesTextViewPr>
    <p:cViewPr>
      <p:scale>
        <a:sx n="1" d="1"/>
        <a:sy n="1" d="1"/>
      </p:scale>
      <p:origin x="0" y="0"/>
    </p:cViewPr>
  </p:notesText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ata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49.svg"/><Relationship Id="rId4" Type="http://schemas.openxmlformats.org/officeDocument/2006/relationships/image" Target="../media/image32.svg"/><Relationship Id="rId9" Type="http://schemas.openxmlformats.org/officeDocument/2006/relationships/image" Target="../media/image48.png"/></Relationships>
</file>

<file path=ppt/diagrams/_rels/data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60.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49.svg"/><Relationship Id="rId4" Type="http://schemas.openxmlformats.org/officeDocument/2006/relationships/image" Target="../media/image32.svg"/><Relationship Id="rId9" Type="http://schemas.openxmlformats.org/officeDocument/2006/relationships/image" Target="../media/image48.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61.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60.png"/><Relationship Id="rId5" Type="http://schemas.openxmlformats.org/officeDocument/2006/relationships/image" Target="../media/image33.png"/><Relationship Id="rId10" Type="http://schemas.openxmlformats.org/officeDocument/2006/relationships/image" Target="../media/image58.svg"/><Relationship Id="rId4" Type="http://schemas.openxmlformats.org/officeDocument/2006/relationships/image" Target="../media/image32.svg"/><Relationship Id="rId9" Type="http://schemas.openxmlformats.org/officeDocument/2006/relationships/image" Target="../media/image57.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Breakout Room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21 should go to Jamboard group 21).</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1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Add post-its (sticky notes) or text onto the wall.</a:t>
          </a: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Discuss your contribution(s) to the wall with the group.</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3 outline"/>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custScaleX="10923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FE7E0-6E36-41A1-8B7A-648E14790A2A}"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8173DF47-F848-42AC-81BD-D3EEE010E01F}">
      <dgm:prSet custT="1"/>
      <dgm:spPr/>
      <dgm:t>
        <a:bodyPr/>
        <a:lstStyle/>
        <a:p>
          <a:pPr>
            <a:lnSpc>
              <a:spcPct val="100000"/>
            </a:lnSpc>
          </a:pPr>
          <a:r>
            <a:rPr lang="en-US" sz="2000" dirty="0">
              <a:solidFill>
                <a:schemeClr val="accent2">
                  <a:lumMod val="75000"/>
                </a:schemeClr>
              </a:solidFill>
            </a:rPr>
            <a:t>A) In your BR, take 2 minutes to introduce yourselves (name, region/DFD, job title or role).</a:t>
          </a:r>
        </a:p>
      </dgm:t>
    </dgm:pt>
    <dgm:pt modelId="{9CFC87CF-F702-4C9D-975C-5401E80C92B4}" type="parTrans" cxnId="{A5A1BE2A-6643-414D-8B16-713F15B2A00B}">
      <dgm:prSet/>
      <dgm:spPr/>
      <dgm:t>
        <a:bodyPr/>
        <a:lstStyle/>
        <a:p>
          <a:endParaRPr lang="en-US"/>
        </a:p>
      </dgm:t>
    </dgm:pt>
    <dgm:pt modelId="{C6A69EAD-34EC-4D2A-A77B-776F264F1E68}" type="sibTrans" cxnId="{A5A1BE2A-6643-414D-8B16-713F15B2A00B}">
      <dgm:prSet/>
      <dgm:spPr/>
      <dgm:t>
        <a:bodyPr/>
        <a:lstStyle/>
        <a:p>
          <a:pPr>
            <a:lnSpc>
              <a:spcPct val="100000"/>
            </a:lnSpc>
          </a:pPr>
          <a:endParaRPr lang="en-US"/>
        </a:p>
      </dgm:t>
    </dgm:pt>
    <dgm:pt modelId="{7721384B-AEC9-4E01-AA79-4A4109B784EE}">
      <dgm:prSet custT="1"/>
      <dgm:spPr/>
      <dgm:t>
        <a:bodyPr/>
        <a:lstStyle/>
        <a:p>
          <a:pPr>
            <a:lnSpc>
              <a:spcPct val="100000"/>
            </a:lnSpc>
          </a:pPr>
          <a:r>
            <a:rPr lang="en-US" sz="2000" dirty="0">
              <a:solidFill>
                <a:schemeClr val="bg2">
                  <a:lumMod val="50000"/>
                </a:schemeClr>
              </a:solidFill>
            </a:rPr>
            <a:t>B) Open the chat window to view the instructions and links.</a:t>
          </a:r>
        </a:p>
      </dgm:t>
    </dgm:pt>
    <dgm:pt modelId="{19440C7B-CC93-4618-93B0-2590944F4D80}" type="parTrans" cxnId="{F30F6858-254B-4DF1-9460-CB9E92F94CBA}">
      <dgm:prSet/>
      <dgm:spPr/>
      <dgm:t>
        <a:bodyPr/>
        <a:lstStyle/>
        <a:p>
          <a:endParaRPr lang="en-US"/>
        </a:p>
      </dgm:t>
    </dgm:pt>
    <dgm:pt modelId="{760F9552-DB1A-4C83-B531-7300D702C829}" type="sibTrans" cxnId="{F30F6858-254B-4DF1-9460-CB9E92F94CBA}">
      <dgm:prSet/>
      <dgm:spPr/>
      <dgm:t>
        <a:bodyPr/>
        <a:lstStyle/>
        <a:p>
          <a:pPr>
            <a:lnSpc>
              <a:spcPct val="100000"/>
            </a:lnSpc>
          </a:pPr>
          <a:endParaRPr lang="en-US"/>
        </a:p>
      </dgm:t>
    </dgm:pt>
    <dgm:pt modelId="{84A50856-D69C-4640-87E4-F0C79E05E6F8}">
      <dgm:prSet custT="1"/>
      <dgm:spPr/>
      <dgm:t>
        <a:bodyPr/>
        <a:lstStyle/>
        <a:p>
          <a:pPr>
            <a:lnSpc>
              <a:spcPct val="100000"/>
            </a:lnSpc>
          </a:pPr>
          <a:r>
            <a:rPr lang="en-US" sz="2000" dirty="0">
              <a:solidFill>
                <a:schemeClr val="accent4">
                  <a:lumMod val="75000"/>
                </a:schemeClr>
              </a:solidFill>
            </a:rPr>
            <a:t>C) Click on the Jamboard link that matches your BR number (e.g., BR 14 should go to Jamboard group 14).</a:t>
          </a:r>
        </a:p>
      </dgm:t>
    </dgm:pt>
    <dgm:pt modelId="{37E68DE1-0D59-4661-9558-5563AB27DD26}" type="parTrans" cxnId="{0978A42F-D990-4019-AE74-09324AFF8DD7}">
      <dgm:prSet/>
      <dgm:spPr/>
      <dgm:t>
        <a:bodyPr/>
        <a:lstStyle/>
        <a:p>
          <a:endParaRPr lang="en-US"/>
        </a:p>
      </dgm:t>
    </dgm:pt>
    <dgm:pt modelId="{496CED44-54FB-4353-BC00-5FF9FFBA91B5}" type="sibTrans" cxnId="{0978A42F-D990-4019-AE74-09324AFF8DD7}">
      <dgm:prSet/>
      <dgm:spPr/>
      <dgm:t>
        <a:bodyPr/>
        <a:lstStyle/>
        <a:p>
          <a:pPr>
            <a:lnSpc>
              <a:spcPct val="100000"/>
            </a:lnSpc>
          </a:pPr>
          <a:endParaRPr lang="en-US"/>
        </a:p>
      </dgm:t>
    </dgm:pt>
    <dgm:pt modelId="{7FB9AE7E-B21F-45CE-8C47-2A3ECFD8B96E}">
      <dgm:prSet custT="1"/>
      <dgm:spPr/>
      <dgm:t>
        <a:bodyPr/>
        <a:lstStyle/>
        <a:p>
          <a:pPr>
            <a:lnSpc>
              <a:spcPct val="100000"/>
            </a:lnSpc>
          </a:pPr>
          <a:r>
            <a:rPr lang="en-US" sz="2000" dirty="0">
              <a:solidFill>
                <a:schemeClr val="accent5">
                  <a:lumMod val="75000"/>
                </a:schemeClr>
              </a:solidFill>
            </a:rPr>
            <a:t>D) Keep two windows open: your BR in Zoom and your Activity 2 slide in Jamboard.</a:t>
          </a:r>
        </a:p>
      </dgm:t>
    </dgm:pt>
    <dgm:pt modelId="{3516B146-6DEC-4740-8E21-D0EF90D62DA1}" type="parTrans" cxnId="{960CC400-430A-4361-BBAA-DE7DC6677AC3}">
      <dgm:prSet/>
      <dgm:spPr/>
      <dgm:t>
        <a:bodyPr/>
        <a:lstStyle/>
        <a:p>
          <a:endParaRPr lang="en-US"/>
        </a:p>
      </dgm:t>
    </dgm:pt>
    <dgm:pt modelId="{1AF7AA11-C0C2-4EDB-BF61-2F572922F859}" type="sibTrans" cxnId="{960CC400-430A-4361-BBAA-DE7DC6677AC3}">
      <dgm:prSet/>
      <dgm:spPr/>
      <dgm:t>
        <a:bodyPr/>
        <a:lstStyle/>
        <a:p>
          <a:pPr>
            <a:lnSpc>
              <a:spcPct val="100000"/>
            </a:lnSpc>
          </a:pPr>
          <a:endParaRPr lang="en-US"/>
        </a:p>
      </dgm:t>
    </dgm:pt>
    <dgm:pt modelId="{4790C906-BDB6-4FF2-9BF1-75BE1680F9AD}">
      <dgm:prSet custT="1"/>
      <dgm:spPr/>
      <dgm:t>
        <a:bodyPr/>
        <a:lstStyle/>
        <a:p>
          <a:pPr>
            <a:lnSpc>
              <a:spcPct val="100000"/>
            </a:lnSpc>
          </a:pPr>
          <a:r>
            <a:rPr lang="en-US" sz="2000" dirty="0">
              <a:solidFill>
                <a:schemeClr val="accent6">
                  <a:lumMod val="75000"/>
                </a:schemeClr>
              </a:solidFill>
            </a:rPr>
            <a:t>E) Select a shape and move it into the black box to express your opinion.</a:t>
          </a:r>
        </a:p>
      </dgm:t>
    </dgm:pt>
    <dgm:pt modelId="{A553809B-B486-46AF-B6C8-8B75E49019F6}" type="parTrans" cxnId="{25244E54-611F-437D-A5AA-D837B2413191}">
      <dgm:prSet/>
      <dgm:spPr/>
      <dgm:t>
        <a:bodyPr/>
        <a:lstStyle/>
        <a:p>
          <a:endParaRPr lang="en-US"/>
        </a:p>
      </dgm:t>
    </dgm:pt>
    <dgm:pt modelId="{283B1516-6A4F-4F22-990E-1CC4D65F86FD}" type="sibTrans" cxnId="{25244E54-611F-437D-A5AA-D837B2413191}">
      <dgm:prSet/>
      <dgm:spPr/>
      <dgm:t>
        <a:bodyPr/>
        <a:lstStyle/>
        <a:p>
          <a:pPr>
            <a:lnSpc>
              <a:spcPct val="100000"/>
            </a:lnSpc>
          </a:pPr>
          <a:endParaRPr lang="en-US"/>
        </a:p>
      </dgm:t>
    </dgm:pt>
    <dgm:pt modelId="{094576AC-5114-4608-9111-2D765298C802}">
      <dgm:prSet custT="1"/>
      <dgm:spPr/>
      <dgm:t>
        <a:bodyPr/>
        <a:lstStyle/>
        <a:p>
          <a:pPr>
            <a:lnSpc>
              <a:spcPct val="100000"/>
            </a:lnSpc>
          </a:pPr>
          <a:r>
            <a:rPr lang="en-US" sz="2000" dirty="0">
              <a:solidFill>
                <a:schemeClr val="accent2">
                  <a:lumMod val="75000"/>
                </a:schemeClr>
              </a:solidFill>
            </a:rPr>
            <a:t>F) Discuss the reasons for your opinion with the group. Add post-its (sticky notes) with your reasons.</a:t>
          </a:r>
        </a:p>
      </dgm:t>
    </dgm:pt>
    <dgm:pt modelId="{DDEABC67-AC4B-4BA3-8DBE-674B8342ABF6}" type="parTrans" cxnId="{56BE9ABF-36A5-4F81-A1DB-1E16DAAF540D}">
      <dgm:prSet/>
      <dgm:spPr/>
      <dgm:t>
        <a:bodyPr/>
        <a:lstStyle/>
        <a:p>
          <a:endParaRPr lang="en-US"/>
        </a:p>
      </dgm:t>
    </dgm:pt>
    <dgm:pt modelId="{168BAC4B-BBC5-4939-8D93-D72F4B183736}" type="sibTrans" cxnId="{56BE9ABF-36A5-4F81-A1DB-1E16DAAF540D}">
      <dgm:prSet/>
      <dgm:spPr/>
      <dgm:t>
        <a:bodyPr/>
        <a:lstStyle/>
        <a:p>
          <a:endParaRPr lang="en-US"/>
        </a:p>
      </dgm:t>
    </dgm:pt>
    <dgm:pt modelId="{567061CA-7A45-4553-A630-E0F886CBC662}" type="pres">
      <dgm:prSet presAssocID="{6BDFE7E0-6E36-41A1-8B7A-648E14790A2A}" presName="root" presStyleCnt="0">
        <dgm:presLayoutVars>
          <dgm:dir/>
          <dgm:resizeHandles val="exact"/>
        </dgm:presLayoutVars>
      </dgm:prSet>
      <dgm:spPr/>
    </dgm:pt>
    <dgm:pt modelId="{AA950894-35C1-4459-AC58-B87A01BA631C}" type="pres">
      <dgm:prSet presAssocID="{6BDFE7E0-6E36-41A1-8B7A-648E14790A2A}" presName="container" presStyleCnt="0">
        <dgm:presLayoutVars>
          <dgm:dir/>
          <dgm:resizeHandles val="exact"/>
        </dgm:presLayoutVars>
      </dgm:prSet>
      <dgm:spPr/>
    </dgm:pt>
    <dgm:pt modelId="{107C8287-55E8-4847-8F2B-C9039C2CA69F}" type="pres">
      <dgm:prSet presAssocID="{8173DF47-F848-42AC-81BD-D3EEE010E01F}" presName="compNode" presStyleCnt="0"/>
      <dgm:spPr/>
    </dgm:pt>
    <dgm:pt modelId="{7DBA2665-0368-4B5F-897C-3798BAC92465}" type="pres">
      <dgm:prSet presAssocID="{8173DF47-F848-42AC-81BD-D3EEE010E01F}" presName="iconBgRect" presStyleLbl="bgShp" presStyleIdx="0" presStyleCnt="6" custLinFactNeighborY="2376"/>
      <dgm:spPr/>
    </dgm:pt>
    <dgm:pt modelId="{9BFBBA99-47E7-4769-83CC-BFCD45B3E366}" type="pres">
      <dgm:prSet presAssocID="{8173DF47-F848-42AC-81BD-D3EEE010E01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19A9D1-7B93-4881-9C17-A4CD5A0E0059}" type="pres">
      <dgm:prSet presAssocID="{8173DF47-F848-42AC-81BD-D3EEE010E01F}" presName="spaceRect" presStyleCnt="0"/>
      <dgm:spPr/>
    </dgm:pt>
    <dgm:pt modelId="{C32D0359-74D9-414A-9540-FA4AC9DFA677}" type="pres">
      <dgm:prSet presAssocID="{8173DF47-F848-42AC-81BD-D3EEE010E01F}" presName="textRect" presStyleLbl="revTx" presStyleIdx="0" presStyleCnt="6" custLinFactNeighborX="-1635" custLinFactNeighborY="16155">
        <dgm:presLayoutVars>
          <dgm:chMax val="1"/>
          <dgm:chPref val="1"/>
        </dgm:presLayoutVars>
      </dgm:prSet>
      <dgm:spPr/>
    </dgm:pt>
    <dgm:pt modelId="{E79E429D-076C-4CAC-9195-82E8E2C31224}" type="pres">
      <dgm:prSet presAssocID="{C6A69EAD-34EC-4D2A-A77B-776F264F1E68}" presName="sibTrans" presStyleLbl="sibTrans2D1" presStyleIdx="0" presStyleCnt="0"/>
      <dgm:spPr/>
    </dgm:pt>
    <dgm:pt modelId="{67DA661D-B275-438C-976C-2D8130B723A5}" type="pres">
      <dgm:prSet presAssocID="{7721384B-AEC9-4E01-AA79-4A4109B784EE}" presName="compNode" presStyleCnt="0"/>
      <dgm:spPr/>
    </dgm:pt>
    <dgm:pt modelId="{1EDAC32E-36FF-4697-AEF8-6315E37925E2}" type="pres">
      <dgm:prSet presAssocID="{7721384B-AEC9-4E01-AA79-4A4109B784EE}" presName="iconBgRect" presStyleLbl="bgShp" presStyleIdx="1" presStyleCnt="6" custLinFactNeighborY="2376"/>
      <dgm:spPr/>
    </dgm:pt>
    <dgm:pt modelId="{1C912E23-27C5-498D-AED4-F35BA70FBEB0}" type="pres">
      <dgm:prSet presAssocID="{7721384B-AEC9-4E01-AA79-4A4109B784E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87ED955A-B73E-4637-A948-6831940205C2}" type="pres">
      <dgm:prSet presAssocID="{7721384B-AEC9-4E01-AA79-4A4109B784EE}" presName="spaceRect" presStyleCnt="0"/>
      <dgm:spPr/>
    </dgm:pt>
    <dgm:pt modelId="{402707BC-B7F8-4DEA-A7C5-6FE29D409227}" type="pres">
      <dgm:prSet presAssocID="{7721384B-AEC9-4E01-AA79-4A4109B784EE}" presName="textRect" presStyleLbl="revTx" presStyleIdx="1" presStyleCnt="6" custLinFactNeighborX="-2328" custLinFactNeighborY="-4053">
        <dgm:presLayoutVars>
          <dgm:chMax val="1"/>
          <dgm:chPref val="1"/>
        </dgm:presLayoutVars>
      </dgm:prSet>
      <dgm:spPr/>
    </dgm:pt>
    <dgm:pt modelId="{F5B20FA7-82CC-42BE-BD07-EBF2CC91D12E}" type="pres">
      <dgm:prSet presAssocID="{760F9552-DB1A-4C83-B531-7300D702C829}" presName="sibTrans" presStyleLbl="sibTrans2D1" presStyleIdx="0" presStyleCnt="0"/>
      <dgm:spPr/>
    </dgm:pt>
    <dgm:pt modelId="{AD514B87-3198-4335-97D5-ABB1213189F1}" type="pres">
      <dgm:prSet presAssocID="{84A50856-D69C-4640-87E4-F0C79E05E6F8}" presName="compNode" presStyleCnt="0"/>
      <dgm:spPr/>
    </dgm:pt>
    <dgm:pt modelId="{70B975A3-C7D3-4D78-9BE9-2B1C5547774A}" type="pres">
      <dgm:prSet presAssocID="{84A50856-D69C-4640-87E4-F0C79E05E6F8}" presName="iconBgRect" presStyleLbl="bgShp" presStyleIdx="2" presStyleCnt="6"/>
      <dgm:spPr/>
    </dgm:pt>
    <dgm:pt modelId="{54128962-5E52-4ED2-817C-693B155C30A8}" type="pres">
      <dgm:prSet presAssocID="{84A50856-D69C-4640-87E4-F0C79E05E6F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34E3DEFD-03EA-4EC1-B7D7-2A00397F389D}" type="pres">
      <dgm:prSet presAssocID="{84A50856-D69C-4640-87E4-F0C79E05E6F8}" presName="spaceRect" presStyleCnt="0"/>
      <dgm:spPr/>
    </dgm:pt>
    <dgm:pt modelId="{FED66FA7-9EEA-47BF-B931-7FBF7E98F595}" type="pres">
      <dgm:prSet presAssocID="{84A50856-D69C-4640-87E4-F0C79E05E6F8}" presName="textRect" presStyleLbl="revTx" presStyleIdx="2" presStyleCnt="6" custLinFactNeighborX="-1289" custLinFactNeighborY="11135">
        <dgm:presLayoutVars>
          <dgm:chMax val="1"/>
          <dgm:chPref val="1"/>
        </dgm:presLayoutVars>
      </dgm:prSet>
      <dgm:spPr/>
    </dgm:pt>
    <dgm:pt modelId="{53FA489C-0D30-4E93-9E5E-D2C64BE2C4B8}" type="pres">
      <dgm:prSet presAssocID="{496CED44-54FB-4353-BC00-5FF9FFBA91B5}" presName="sibTrans" presStyleLbl="sibTrans2D1" presStyleIdx="0" presStyleCnt="0"/>
      <dgm:spPr/>
    </dgm:pt>
    <dgm:pt modelId="{B01552E4-1515-4A9A-85B0-FBFB985559EA}" type="pres">
      <dgm:prSet presAssocID="{7FB9AE7E-B21F-45CE-8C47-2A3ECFD8B96E}" presName="compNode" presStyleCnt="0"/>
      <dgm:spPr/>
    </dgm:pt>
    <dgm:pt modelId="{EE6DB512-C330-44D6-A136-79538B1EBF68}" type="pres">
      <dgm:prSet presAssocID="{7FB9AE7E-B21F-45CE-8C47-2A3ECFD8B96E}" presName="iconBgRect" presStyleLbl="bgShp" presStyleIdx="3" presStyleCnt="6"/>
      <dgm:spPr/>
    </dgm:pt>
    <dgm:pt modelId="{985710E3-AF75-418E-BA8A-5680CE136615}" type="pres">
      <dgm:prSet presAssocID="{7FB9AE7E-B21F-45CE-8C47-2A3ECFD8B9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91799A24-1130-4C9D-9FF0-5B93A35A6E06}" type="pres">
      <dgm:prSet presAssocID="{7FB9AE7E-B21F-45CE-8C47-2A3ECFD8B96E}" presName="spaceRect" presStyleCnt="0"/>
      <dgm:spPr/>
    </dgm:pt>
    <dgm:pt modelId="{74E08FCA-D675-4387-980F-1B50DA18D46D}" type="pres">
      <dgm:prSet presAssocID="{7FB9AE7E-B21F-45CE-8C47-2A3ECFD8B96E}" presName="textRect" presStyleLbl="revTx" presStyleIdx="3" presStyleCnt="6" custLinFactNeighborX="-1289" custLinFactNeighborY="2423">
        <dgm:presLayoutVars>
          <dgm:chMax val="1"/>
          <dgm:chPref val="1"/>
        </dgm:presLayoutVars>
      </dgm:prSet>
      <dgm:spPr/>
    </dgm:pt>
    <dgm:pt modelId="{50E6AE44-B3B5-474C-A0EF-6EA1E3AE08B6}" type="pres">
      <dgm:prSet presAssocID="{1AF7AA11-C0C2-4EDB-BF61-2F572922F859}" presName="sibTrans" presStyleLbl="sibTrans2D1" presStyleIdx="0" presStyleCnt="0"/>
      <dgm:spPr/>
    </dgm:pt>
    <dgm:pt modelId="{96A49A7E-85B0-4738-BDB1-D75B553631DE}" type="pres">
      <dgm:prSet presAssocID="{4790C906-BDB6-4FF2-9BF1-75BE1680F9AD}" presName="compNode" presStyleCnt="0"/>
      <dgm:spPr/>
    </dgm:pt>
    <dgm:pt modelId="{D3D8AE8A-89D5-4015-9D62-FE5897D3775E}" type="pres">
      <dgm:prSet presAssocID="{4790C906-BDB6-4FF2-9BF1-75BE1680F9AD}" presName="iconBgRect" presStyleLbl="bgShp" presStyleIdx="4" presStyleCnt="6" custLinFactNeighborY="-3168"/>
      <dgm:spPr/>
    </dgm:pt>
    <dgm:pt modelId="{2F90D3EA-55CA-452F-9E20-EC88B520205F}" type="pres">
      <dgm:prSet presAssocID="{4790C906-BDB6-4FF2-9BF1-75BE1680F9AD}"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Basic Shapes outline"/>
        </a:ext>
      </dgm:extLst>
    </dgm:pt>
    <dgm:pt modelId="{A3BC4289-FC1C-4F2F-8E43-3C0185CA33B7}" type="pres">
      <dgm:prSet presAssocID="{4790C906-BDB6-4FF2-9BF1-75BE1680F9AD}" presName="spaceRect" presStyleCnt="0"/>
      <dgm:spPr/>
    </dgm:pt>
    <dgm:pt modelId="{EDDB2C35-D0F6-4B75-B1B7-1AA0ABFB63E6}" type="pres">
      <dgm:prSet presAssocID="{4790C906-BDB6-4FF2-9BF1-75BE1680F9AD}" presName="textRect" presStyleLbl="revTx" presStyleIdx="4" presStyleCnt="6" custLinFactNeighborY="-2376">
        <dgm:presLayoutVars>
          <dgm:chMax val="1"/>
          <dgm:chPref val="1"/>
        </dgm:presLayoutVars>
      </dgm:prSet>
      <dgm:spPr/>
    </dgm:pt>
    <dgm:pt modelId="{55FDA8C1-1945-478E-83AC-3125A853BD9A}" type="pres">
      <dgm:prSet presAssocID="{283B1516-6A4F-4F22-990E-1CC4D65F86FD}" presName="sibTrans" presStyleLbl="sibTrans2D1" presStyleIdx="0" presStyleCnt="0"/>
      <dgm:spPr/>
    </dgm:pt>
    <dgm:pt modelId="{ACEE8102-3097-458E-A611-9A5385A40DA3}" type="pres">
      <dgm:prSet presAssocID="{094576AC-5114-4608-9111-2D765298C802}" presName="compNode" presStyleCnt="0"/>
      <dgm:spPr/>
    </dgm:pt>
    <dgm:pt modelId="{02119D4E-99B8-4FBC-B974-599523EFBC9E}" type="pres">
      <dgm:prSet presAssocID="{094576AC-5114-4608-9111-2D765298C802}" presName="iconBgRect" presStyleLbl="bgShp" presStyleIdx="5" presStyleCnt="6" custLinFactNeighborY="-3168"/>
      <dgm:spPr/>
    </dgm:pt>
    <dgm:pt modelId="{D1CD3662-D2B8-4826-A3FB-AA50B0B062CD}" type="pres">
      <dgm:prSet presAssocID="{094576AC-5114-4608-9111-2D765298C80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B45AED01-E089-4ADC-B033-8BBEDD525A5D}" type="pres">
      <dgm:prSet presAssocID="{094576AC-5114-4608-9111-2D765298C802}" presName="spaceRect" presStyleCnt="0"/>
      <dgm:spPr/>
    </dgm:pt>
    <dgm:pt modelId="{4DB4D785-8722-410B-AE95-9BE8343C6377}" type="pres">
      <dgm:prSet presAssocID="{094576AC-5114-4608-9111-2D765298C802}" presName="textRect" presStyleLbl="revTx" presStyleIdx="5" presStyleCnt="6" custLinFactNeighborX="346" custLinFactNeighborY="-14523">
        <dgm:presLayoutVars>
          <dgm:chMax val="1"/>
          <dgm:chPref val="1"/>
        </dgm:presLayoutVars>
      </dgm:prSet>
      <dgm:spPr/>
    </dgm:pt>
  </dgm:ptLst>
  <dgm:cxnLst>
    <dgm:cxn modelId="{960CC400-430A-4361-BBAA-DE7DC6677AC3}" srcId="{6BDFE7E0-6E36-41A1-8B7A-648E14790A2A}" destId="{7FB9AE7E-B21F-45CE-8C47-2A3ECFD8B96E}" srcOrd="3" destOrd="0" parTransId="{3516B146-6DEC-4740-8E21-D0EF90D62DA1}" sibTransId="{1AF7AA11-C0C2-4EDB-BF61-2F572922F859}"/>
    <dgm:cxn modelId="{A5C2CD0F-0FAA-48C3-9662-A15FF6170007}" type="presOf" srcId="{760F9552-DB1A-4C83-B531-7300D702C829}" destId="{F5B20FA7-82CC-42BE-BD07-EBF2CC91D12E}" srcOrd="0" destOrd="0" presId="urn:microsoft.com/office/officeart/2018/2/layout/IconCircleList"/>
    <dgm:cxn modelId="{D4808D12-92AD-4107-B80D-A6DA2E559DA7}" type="presOf" srcId="{6BDFE7E0-6E36-41A1-8B7A-648E14790A2A}" destId="{567061CA-7A45-4553-A630-E0F886CBC662}" srcOrd="0" destOrd="0" presId="urn:microsoft.com/office/officeart/2018/2/layout/IconCircleList"/>
    <dgm:cxn modelId="{4E921821-0927-46A4-BBC8-C46015B2D46B}" type="presOf" srcId="{84A50856-D69C-4640-87E4-F0C79E05E6F8}" destId="{FED66FA7-9EEA-47BF-B931-7FBF7E98F595}" srcOrd="0" destOrd="0" presId="urn:microsoft.com/office/officeart/2018/2/layout/IconCircleList"/>
    <dgm:cxn modelId="{4FCD6F24-A5E0-418E-8BFE-02F9079812C7}" type="presOf" srcId="{1AF7AA11-C0C2-4EDB-BF61-2F572922F859}" destId="{50E6AE44-B3B5-474C-A0EF-6EA1E3AE08B6}" srcOrd="0" destOrd="0" presId="urn:microsoft.com/office/officeart/2018/2/layout/IconCircleList"/>
    <dgm:cxn modelId="{CC4E1127-B8CB-4883-B45B-462F98B7A2EB}" type="presOf" srcId="{283B1516-6A4F-4F22-990E-1CC4D65F86FD}" destId="{55FDA8C1-1945-478E-83AC-3125A853BD9A}" srcOrd="0" destOrd="0" presId="urn:microsoft.com/office/officeart/2018/2/layout/IconCircleList"/>
    <dgm:cxn modelId="{A5A1BE2A-6643-414D-8B16-713F15B2A00B}" srcId="{6BDFE7E0-6E36-41A1-8B7A-648E14790A2A}" destId="{8173DF47-F848-42AC-81BD-D3EEE010E01F}" srcOrd="0" destOrd="0" parTransId="{9CFC87CF-F702-4C9D-975C-5401E80C92B4}" sibTransId="{C6A69EAD-34EC-4D2A-A77B-776F264F1E68}"/>
    <dgm:cxn modelId="{2DA6CE2D-0490-4FF8-AEAD-8A2B67E89FF7}" type="presOf" srcId="{496CED44-54FB-4353-BC00-5FF9FFBA91B5}" destId="{53FA489C-0D30-4E93-9E5E-D2C64BE2C4B8}" srcOrd="0" destOrd="0" presId="urn:microsoft.com/office/officeart/2018/2/layout/IconCircleList"/>
    <dgm:cxn modelId="{B1ED142F-1B3B-408A-B0FD-5ED98DBB0A6C}" type="presOf" srcId="{7721384B-AEC9-4E01-AA79-4A4109B784EE}" destId="{402707BC-B7F8-4DEA-A7C5-6FE29D409227}" srcOrd="0" destOrd="0" presId="urn:microsoft.com/office/officeart/2018/2/layout/IconCircleList"/>
    <dgm:cxn modelId="{0978A42F-D990-4019-AE74-09324AFF8DD7}" srcId="{6BDFE7E0-6E36-41A1-8B7A-648E14790A2A}" destId="{84A50856-D69C-4640-87E4-F0C79E05E6F8}" srcOrd="2" destOrd="0" parTransId="{37E68DE1-0D59-4661-9558-5563AB27DD26}" sibTransId="{496CED44-54FB-4353-BC00-5FF9FFBA91B5}"/>
    <dgm:cxn modelId="{4F9DAD3A-9D85-4CAF-8C20-E172606FF6FC}" type="presOf" srcId="{094576AC-5114-4608-9111-2D765298C802}" destId="{4DB4D785-8722-410B-AE95-9BE8343C6377}" srcOrd="0" destOrd="0" presId="urn:microsoft.com/office/officeart/2018/2/layout/IconCircleList"/>
    <dgm:cxn modelId="{25244E54-611F-437D-A5AA-D837B2413191}" srcId="{6BDFE7E0-6E36-41A1-8B7A-648E14790A2A}" destId="{4790C906-BDB6-4FF2-9BF1-75BE1680F9AD}" srcOrd="4" destOrd="0" parTransId="{A553809B-B486-46AF-B6C8-8B75E49019F6}" sibTransId="{283B1516-6A4F-4F22-990E-1CC4D65F86FD}"/>
    <dgm:cxn modelId="{F30F6858-254B-4DF1-9460-CB9E92F94CBA}" srcId="{6BDFE7E0-6E36-41A1-8B7A-648E14790A2A}" destId="{7721384B-AEC9-4E01-AA79-4A4109B784EE}" srcOrd="1" destOrd="0" parTransId="{19440C7B-CC93-4618-93B0-2590944F4D80}" sibTransId="{760F9552-DB1A-4C83-B531-7300D702C829}"/>
    <dgm:cxn modelId="{78BC4D7C-B3A7-4B3D-BE6B-8F65788C6251}" type="presOf" srcId="{4790C906-BDB6-4FF2-9BF1-75BE1680F9AD}" destId="{EDDB2C35-D0F6-4B75-B1B7-1AA0ABFB63E6}" srcOrd="0" destOrd="0" presId="urn:microsoft.com/office/officeart/2018/2/layout/IconCircleList"/>
    <dgm:cxn modelId="{6A7294B5-A6D7-4FFA-B692-13C7F5D99913}" type="presOf" srcId="{C6A69EAD-34EC-4D2A-A77B-776F264F1E68}" destId="{E79E429D-076C-4CAC-9195-82E8E2C31224}" srcOrd="0" destOrd="0" presId="urn:microsoft.com/office/officeart/2018/2/layout/IconCircleList"/>
    <dgm:cxn modelId="{E5F5B8BD-7A4F-4B21-8471-D62AC5A7A2D0}" type="presOf" srcId="{8173DF47-F848-42AC-81BD-D3EEE010E01F}" destId="{C32D0359-74D9-414A-9540-FA4AC9DFA677}" srcOrd="0" destOrd="0" presId="urn:microsoft.com/office/officeart/2018/2/layout/IconCircleList"/>
    <dgm:cxn modelId="{56BE9ABF-36A5-4F81-A1DB-1E16DAAF540D}" srcId="{6BDFE7E0-6E36-41A1-8B7A-648E14790A2A}" destId="{094576AC-5114-4608-9111-2D765298C802}" srcOrd="5" destOrd="0" parTransId="{DDEABC67-AC4B-4BA3-8DBE-674B8342ABF6}" sibTransId="{168BAC4B-BBC5-4939-8D93-D72F4B183736}"/>
    <dgm:cxn modelId="{BC16EEDA-9939-41FB-BE2C-479D60CD5137}" type="presOf" srcId="{7FB9AE7E-B21F-45CE-8C47-2A3ECFD8B96E}" destId="{74E08FCA-D675-4387-980F-1B50DA18D46D}" srcOrd="0" destOrd="0" presId="urn:microsoft.com/office/officeart/2018/2/layout/IconCircleList"/>
    <dgm:cxn modelId="{7446268A-EC4D-41E6-ADC7-D402E6BD6281}" type="presParOf" srcId="{567061CA-7A45-4553-A630-E0F886CBC662}" destId="{AA950894-35C1-4459-AC58-B87A01BA631C}" srcOrd="0" destOrd="0" presId="urn:microsoft.com/office/officeart/2018/2/layout/IconCircleList"/>
    <dgm:cxn modelId="{BCD1D68D-B862-40C0-9301-BFBE88FB9362}" type="presParOf" srcId="{AA950894-35C1-4459-AC58-B87A01BA631C}" destId="{107C8287-55E8-4847-8F2B-C9039C2CA69F}" srcOrd="0" destOrd="0" presId="urn:microsoft.com/office/officeart/2018/2/layout/IconCircleList"/>
    <dgm:cxn modelId="{8F86ADE6-B6F4-4C10-961E-BBDA1597A27D}" type="presParOf" srcId="{107C8287-55E8-4847-8F2B-C9039C2CA69F}" destId="{7DBA2665-0368-4B5F-897C-3798BAC92465}" srcOrd="0" destOrd="0" presId="urn:microsoft.com/office/officeart/2018/2/layout/IconCircleList"/>
    <dgm:cxn modelId="{5FB50A7D-E00C-475A-825E-44B94555C2D8}" type="presParOf" srcId="{107C8287-55E8-4847-8F2B-C9039C2CA69F}" destId="{9BFBBA99-47E7-4769-83CC-BFCD45B3E366}" srcOrd="1" destOrd="0" presId="urn:microsoft.com/office/officeart/2018/2/layout/IconCircleList"/>
    <dgm:cxn modelId="{1FAFF75F-E1C8-4CEA-9B83-CA7CFEEDF29C}" type="presParOf" srcId="{107C8287-55E8-4847-8F2B-C9039C2CA69F}" destId="{0E19A9D1-7B93-4881-9C17-A4CD5A0E0059}" srcOrd="2" destOrd="0" presId="urn:microsoft.com/office/officeart/2018/2/layout/IconCircleList"/>
    <dgm:cxn modelId="{2AF462A8-F273-495A-8091-09CFBB576EA5}" type="presParOf" srcId="{107C8287-55E8-4847-8F2B-C9039C2CA69F}" destId="{C32D0359-74D9-414A-9540-FA4AC9DFA677}" srcOrd="3" destOrd="0" presId="urn:microsoft.com/office/officeart/2018/2/layout/IconCircleList"/>
    <dgm:cxn modelId="{59FCF369-39A7-4C63-9881-172D2AC77D00}" type="presParOf" srcId="{AA950894-35C1-4459-AC58-B87A01BA631C}" destId="{E79E429D-076C-4CAC-9195-82E8E2C31224}" srcOrd="1" destOrd="0" presId="urn:microsoft.com/office/officeart/2018/2/layout/IconCircleList"/>
    <dgm:cxn modelId="{4A684CAD-066F-4C5F-AF0C-E80139A33561}" type="presParOf" srcId="{AA950894-35C1-4459-AC58-B87A01BA631C}" destId="{67DA661D-B275-438C-976C-2D8130B723A5}" srcOrd="2" destOrd="0" presId="urn:microsoft.com/office/officeart/2018/2/layout/IconCircleList"/>
    <dgm:cxn modelId="{DD342596-4BED-43A7-8A3C-34C5CC5FC947}" type="presParOf" srcId="{67DA661D-B275-438C-976C-2D8130B723A5}" destId="{1EDAC32E-36FF-4697-AEF8-6315E37925E2}" srcOrd="0" destOrd="0" presId="urn:microsoft.com/office/officeart/2018/2/layout/IconCircleList"/>
    <dgm:cxn modelId="{D33A9A1F-96AF-4090-87B2-FFD738CA1A79}" type="presParOf" srcId="{67DA661D-B275-438C-976C-2D8130B723A5}" destId="{1C912E23-27C5-498D-AED4-F35BA70FBEB0}" srcOrd="1" destOrd="0" presId="urn:microsoft.com/office/officeart/2018/2/layout/IconCircleList"/>
    <dgm:cxn modelId="{5C05967B-F634-4D3E-9BB9-E59B1CCB2504}" type="presParOf" srcId="{67DA661D-B275-438C-976C-2D8130B723A5}" destId="{87ED955A-B73E-4637-A948-6831940205C2}" srcOrd="2" destOrd="0" presId="urn:microsoft.com/office/officeart/2018/2/layout/IconCircleList"/>
    <dgm:cxn modelId="{78E620EF-1F83-4633-A5B3-9BCB278CC448}" type="presParOf" srcId="{67DA661D-B275-438C-976C-2D8130B723A5}" destId="{402707BC-B7F8-4DEA-A7C5-6FE29D409227}" srcOrd="3" destOrd="0" presId="urn:microsoft.com/office/officeart/2018/2/layout/IconCircleList"/>
    <dgm:cxn modelId="{7CDD8FDB-9953-4AD2-A7EE-854DBFD27499}" type="presParOf" srcId="{AA950894-35C1-4459-AC58-B87A01BA631C}" destId="{F5B20FA7-82CC-42BE-BD07-EBF2CC91D12E}" srcOrd="3" destOrd="0" presId="urn:microsoft.com/office/officeart/2018/2/layout/IconCircleList"/>
    <dgm:cxn modelId="{4F31E751-5405-4945-9B82-2D6ECD76727A}" type="presParOf" srcId="{AA950894-35C1-4459-AC58-B87A01BA631C}" destId="{AD514B87-3198-4335-97D5-ABB1213189F1}" srcOrd="4" destOrd="0" presId="urn:microsoft.com/office/officeart/2018/2/layout/IconCircleList"/>
    <dgm:cxn modelId="{BDCD186D-B203-4395-BAC4-71BFF424E3A4}" type="presParOf" srcId="{AD514B87-3198-4335-97D5-ABB1213189F1}" destId="{70B975A3-C7D3-4D78-9BE9-2B1C5547774A}" srcOrd="0" destOrd="0" presId="urn:microsoft.com/office/officeart/2018/2/layout/IconCircleList"/>
    <dgm:cxn modelId="{65019ACF-CE49-4C39-AEBC-00CCD33DFFAA}" type="presParOf" srcId="{AD514B87-3198-4335-97D5-ABB1213189F1}" destId="{54128962-5E52-4ED2-817C-693B155C30A8}" srcOrd="1" destOrd="0" presId="urn:microsoft.com/office/officeart/2018/2/layout/IconCircleList"/>
    <dgm:cxn modelId="{D7B517AB-27DA-4465-8778-326E70F86E28}" type="presParOf" srcId="{AD514B87-3198-4335-97D5-ABB1213189F1}" destId="{34E3DEFD-03EA-4EC1-B7D7-2A00397F389D}" srcOrd="2" destOrd="0" presId="urn:microsoft.com/office/officeart/2018/2/layout/IconCircleList"/>
    <dgm:cxn modelId="{49BED043-21B6-4855-94F9-46AF27A8BA88}" type="presParOf" srcId="{AD514B87-3198-4335-97D5-ABB1213189F1}" destId="{FED66FA7-9EEA-47BF-B931-7FBF7E98F595}" srcOrd="3" destOrd="0" presId="urn:microsoft.com/office/officeart/2018/2/layout/IconCircleList"/>
    <dgm:cxn modelId="{EB9D82AF-7137-4628-9BAD-70F9B26386A5}" type="presParOf" srcId="{AA950894-35C1-4459-AC58-B87A01BA631C}" destId="{53FA489C-0D30-4E93-9E5E-D2C64BE2C4B8}" srcOrd="5" destOrd="0" presId="urn:microsoft.com/office/officeart/2018/2/layout/IconCircleList"/>
    <dgm:cxn modelId="{E1339922-1612-4873-973D-7B9DFEF34C85}" type="presParOf" srcId="{AA950894-35C1-4459-AC58-B87A01BA631C}" destId="{B01552E4-1515-4A9A-85B0-FBFB985559EA}" srcOrd="6" destOrd="0" presId="urn:microsoft.com/office/officeart/2018/2/layout/IconCircleList"/>
    <dgm:cxn modelId="{641DF8EC-4376-4BAA-A553-9F62EDC60E37}" type="presParOf" srcId="{B01552E4-1515-4A9A-85B0-FBFB985559EA}" destId="{EE6DB512-C330-44D6-A136-79538B1EBF68}" srcOrd="0" destOrd="0" presId="urn:microsoft.com/office/officeart/2018/2/layout/IconCircleList"/>
    <dgm:cxn modelId="{EACD2052-A7F0-4F21-89AE-4FC4636EF955}" type="presParOf" srcId="{B01552E4-1515-4A9A-85B0-FBFB985559EA}" destId="{985710E3-AF75-418E-BA8A-5680CE136615}" srcOrd="1" destOrd="0" presId="urn:microsoft.com/office/officeart/2018/2/layout/IconCircleList"/>
    <dgm:cxn modelId="{3DF1A9A5-9F3F-456C-A54A-90C500D8884C}" type="presParOf" srcId="{B01552E4-1515-4A9A-85B0-FBFB985559EA}" destId="{91799A24-1130-4C9D-9FF0-5B93A35A6E06}" srcOrd="2" destOrd="0" presId="urn:microsoft.com/office/officeart/2018/2/layout/IconCircleList"/>
    <dgm:cxn modelId="{5EB04CFF-C4DD-4EC8-A9C8-C47A1DB3A480}" type="presParOf" srcId="{B01552E4-1515-4A9A-85B0-FBFB985559EA}" destId="{74E08FCA-D675-4387-980F-1B50DA18D46D}" srcOrd="3" destOrd="0" presId="urn:microsoft.com/office/officeart/2018/2/layout/IconCircleList"/>
    <dgm:cxn modelId="{5F04A0EF-4F76-4C0D-8C21-0756F4F3CC14}" type="presParOf" srcId="{AA950894-35C1-4459-AC58-B87A01BA631C}" destId="{50E6AE44-B3B5-474C-A0EF-6EA1E3AE08B6}" srcOrd="7" destOrd="0" presId="urn:microsoft.com/office/officeart/2018/2/layout/IconCircleList"/>
    <dgm:cxn modelId="{55A061C9-7592-446D-9FE3-12213D923618}" type="presParOf" srcId="{AA950894-35C1-4459-AC58-B87A01BA631C}" destId="{96A49A7E-85B0-4738-BDB1-D75B553631DE}" srcOrd="8" destOrd="0" presId="urn:microsoft.com/office/officeart/2018/2/layout/IconCircleList"/>
    <dgm:cxn modelId="{12DC3132-12B7-4F1B-ABE7-F33AE02D84F6}" type="presParOf" srcId="{96A49A7E-85B0-4738-BDB1-D75B553631DE}" destId="{D3D8AE8A-89D5-4015-9D62-FE5897D3775E}" srcOrd="0" destOrd="0" presId="urn:microsoft.com/office/officeart/2018/2/layout/IconCircleList"/>
    <dgm:cxn modelId="{A33E9D18-FEB1-4687-A036-2B4E650CF9E2}" type="presParOf" srcId="{96A49A7E-85B0-4738-BDB1-D75B553631DE}" destId="{2F90D3EA-55CA-452F-9E20-EC88B520205F}" srcOrd="1" destOrd="0" presId="urn:microsoft.com/office/officeart/2018/2/layout/IconCircleList"/>
    <dgm:cxn modelId="{A9947A5C-7A08-435A-A98D-6F2DBE6F5BEF}" type="presParOf" srcId="{96A49A7E-85B0-4738-BDB1-D75B553631DE}" destId="{A3BC4289-FC1C-4F2F-8E43-3C0185CA33B7}" srcOrd="2" destOrd="0" presId="urn:microsoft.com/office/officeart/2018/2/layout/IconCircleList"/>
    <dgm:cxn modelId="{06C0A8F6-3E15-4AF7-BA6D-8C5DB08F480A}" type="presParOf" srcId="{96A49A7E-85B0-4738-BDB1-D75B553631DE}" destId="{EDDB2C35-D0F6-4B75-B1B7-1AA0ABFB63E6}" srcOrd="3" destOrd="0" presId="urn:microsoft.com/office/officeart/2018/2/layout/IconCircleList"/>
    <dgm:cxn modelId="{6548CFC0-833D-4C29-9066-0A794E804F5A}" type="presParOf" srcId="{AA950894-35C1-4459-AC58-B87A01BA631C}" destId="{55FDA8C1-1945-478E-83AC-3125A853BD9A}" srcOrd="9" destOrd="0" presId="urn:microsoft.com/office/officeart/2018/2/layout/IconCircleList"/>
    <dgm:cxn modelId="{A010686E-A006-4C9B-BF49-8B71108C2EAC}" type="presParOf" srcId="{AA950894-35C1-4459-AC58-B87A01BA631C}" destId="{ACEE8102-3097-458E-A611-9A5385A40DA3}" srcOrd="10" destOrd="0" presId="urn:microsoft.com/office/officeart/2018/2/layout/IconCircleList"/>
    <dgm:cxn modelId="{7F236102-DFC6-4CA9-B074-FC6A4996987F}" type="presParOf" srcId="{ACEE8102-3097-458E-A611-9A5385A40DA3}" destId="{02119D4E-99B8-4FBC-B974-599523EFBC9E}" srcOrd="0" destOrd="0" presId="urn:microsoft.com/office/officeart/2018/2/layout/IconCircleList"/>
    <dgm:cxn modelId="{F7C31B1A-952C-49A5-810D-DDB549458981}" type="presParOf" srcId="{ACEE8102-3097-458E-A611-9A5385A40DA3}" destId="{D1CD3662-D2B8-4826-A3FB-AA50B0B062CD}" srcOrd="1" destOrd="0" presId="urn:microsoft.com/office/officeart/2018/2/layout/IconCircleList"/>
    <dgm:cxn modelId="{F35C9C72-4BF1-4CF5-99EF-700FBDE3CF4D}" type="presParOf" srcId="{ACEE8102-3097-458E-A611-9A5385A40DA3}" destId="{B45AED01-E089-4ADC-B033-8BBEDD525A5D}" srcOrd="2" destOrd="0" presId="urn:microsoft.com/office/officeart/2018/2/layout/IconCircleList"/>
    <dgm:cxn modelId="{5BD5288C-9989-42CC-A111-CD81C83E3CCD}" type="presParOf" srcId="{ACEE8102-3097-458E-A611-9A5385A40DA3}" destId="{4DB4D785-8722-410B-AE95-9BE8343C637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D29B-E081-46FA-866F-8EC827C261AA}"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A5E7CD3-2296-4FB0-82CF-6771ABFE35C9}">
      <dgm:prSet custT="1"/>
      <dgm:spPr/>
      <dgm:t>
        <a:bodyPr/>
        <a:lstStyle/>
        <a:p>
          <a:pPr>
            <a:lnSpc>
              <a:spcPct val="100000"/>
            </a:lnSpc>
            <a:defRPr cap="all"/>
          </a:pPr>
          <a:r>
            <a:rPr lang="en-US" sz="2000" cap="none" dirty="0">
              <a:solidFill>
                <a:schemeClr val="accent2">
                  <a:lumMod val="75000"/>
                </a:schemeClr>
              </a:solidFill>
            </a:rPr>
            <a:t>In your BR, take 2 minutes to introduce yourselves (name, region/DFD, and job title).</a:t>
          </a:r>
        </a:p>
      </dgm:t>
    </dgm:pt>
    <dgm:pt modelId="{DDE17C2A-C989-43A2-B529-9A9695DFF6D5}" type="parTrans" cxnId="{EDF31AE7-CBA8-44E8-A4C1-77E6706C67B8}">
      <dgm:prSet/>
      <dgm:spPr/>
      <dgm:t>
        <a:bodyPr/>
        <a:lstStyle/>
        <a:p>
          <a:endParaRPr lang="en-US"/>
        </a:p>
      </dgm:t>
    </dgm:pt>
    <dgm:pt modelId="{5A854DDB-92AA-42A1-BC2E-18E2BB62B085}" type="sibTrans" cxnId="{EDF31AE7-CBA8-44E8-A4C1-77E6706C67B8}">
      <dgm:prSet/>
      <dgm:spPr/>
      <dgm:t>
        <a:bodyPr/>
        <a:lstStyle/>
        <a:p>
          <a:endParaRPr lang="en-US"/>
        </a:p>
      </dgm:t>
    </dgm:pt>
    <dgm:pt modelId="{99EE7C0C-0F73-47D2-81D3-F618C76D7C50}">
      <dgm:prSet custT="1"/>
      <dgm:spPr/>
      <dgm:t>
        <a:bodyPr/>
        <a:lstStyle/>
        <a:p>
          <a:pPr>
            <a:lnSpc>
              <a:spcPct val="100000"/>
            </a:lnSpc>
            <a:defRPr cap="all"/>
          </a:pPr>
          <a:r>
            <a:rPr lang="en-US" sz="2000" cap="none" dirty="0">
              <a:solidFill>
                <a:schemeClr val="bg2">
                  <a:lumMod val="25000"/>
                </a:schemeClr>
              </a:solidFill>
            </a:rPr>
            <a:t>Open the chat window to view the instructions and links.</a:t>
          </a:r>
        </a:p>
      </dgm:t>
    </dgm:pt>
    <dgm:pt modelId="{14AC984E-FC76-42B2-B6CF-F6E6AE422BEC}" type="parTrans" cxnId="{4B9A5F5A-DB2E-4987-95DD-49B1E9271F8B}">
      <dgm:prSet/>
      <dgm:spPr/>
      <dgm:t>
        <a:bodyPr/>
        <a:lstStyle/>
        <a:p>
          <a:endParaRPr lang="en-US"/>
        </a:p>
      </dgm:t>
    </dgm:pt>
    <dgm:pt modelId="{B3A02793-4DE7-4BC5-820C-BB88FAF8C540}" type="sibTrans" cxnId="{4B9A5F5A-DB2E-4987-95DD-49B1E9271F8B}">
      <dgm:prSet/>
      <dgm:spPr/>
      <dgm:t>
        <a:bodyPr/>
        <a:lstStyle/>
        <a:p>
          <a:endParaRPr lang="en-US"/>
        </a:p>
      </dgm:t>
    </dgm:pt>
    <dgm:pt modelId="{AC93C9D3-C7FF-4524-B581-DBF9EBEE2483}">
      <dgm:prSet custT="1"/>
      <dgm:spPr/>
      <dgm:t>
        <a:bodyPr/>
        <a:lstStyle/>
        <a:p>
          <a:pPr>
            <a:lnSpc>
              <a:spcPct val="100000"/>
            </a:lnSpc>
            <a:defRPr cap="all"/>
          </a:pPr>
          <a:r>
            <a:rPr lang="en-US" sz="2000" cap="none" dirty="0">
              <a:solidFill>
                <a:schemeClr val="accent4">
                  <a:lumMod val="75000"/>
                </a:schemeClr>
              </a:solidFill>
            </a:rPr>
            <a:t>Click on the Jamboard link that matches your BR number (e.g., BR 24 should go to Jamboard group 24).</a:t>
          </a:r>
        </a:p>
      </dgm:t>
    </dgm:pt>
    <dgm:pt modelId="{4E8BE5A8-C184-44FC-B98C-582F5BEC5D51}" type="parTrans" cxnId="{E8843053-1A9B-4F8A-BD5D-74E9783AB0F1}">
      <dgm:prSet/>
      <dgm:spPr/>
      <dgm:t>
        <a:bodyPr/>
        <a:lstStyle/>
        <a:p>
          <a:endParaRPr lang="en-US"/>
        </a:p>
      </dgm:t>
    </dgm:pt>
    <dgm:pt modelId="{BF26B8C7-CD5B-4C22-9726-A4CD59050F99}" type="sibTrans" cxnId="{E8843053-1A9B-4F8A-BD5D-74E9783AB0F1}">
      <dgm:prSet/>
      <dgm:spPr/>
      <dgm:t>
        <a:bodyPr/>
        <a:lstStyle/>
        <a:p>
          <a:endParaRPr lang="en-US"/>
        </a:p>
      </dgm:t>
    </dgm:pt>
    <dgm:pt modelId="{3EE4ADF9-23D5-4B92-A3C6-7DF02E360A84}">
      <dgm:prSet custT="1"/>
      <dgm:spPr/>
      <dgm:t>
        <a:bodyPr/>
        <a:lstStyle/>
        <a:p>
          <a:pPr>
            <a:lnSpc>
              <a:spcPct val="100000"/>
            </a:lnSpc>
            <a:defRPr cap="all"/>
          </a:pPr>
          <a:r>
            <a:rPr lang="en-US" sz="2000" cap="none" dirty="0">
              <a:solidFill>
                <a:schemeClr val="accent5">
                  <a:lumMod val="75000"/>
                </a:schemeClr>
              </a:solidFill>
            </a:rPr>
            <a:t>Keep two windows open: your BR in zoom and your activity 3 slide in Jamboard.</a:t>
          </a:r>
        </a:p>
      </dgm:t>
    </dgm:pt>
    <dgm:pt modelId="{E3675DB5-D23F-47B0-9F1F-45B21E96D6AB}" type="parTrans" cxnId="{0040AFD0-E744-444D-83B9-B6DEF5C80371}">
      <dgm:prSet/>
      <dgm:spPr/>
      <dgm:t>
        <a:bodyPr/>
        <a:lstStyle/>
        <a:p>
          <a:endParaRPr lang="en-US"/>
        </a:p>
      </dgm:t>
    </dgm:pt>
    <dgm:pt modelId="{D9EC1B37-BCB5-48EA-A34A-0F83196CAC88}" type="sibTrans" cxnId="{0040AFD0-E744-444D-83B9-B6DEF5C80371}">
      <dgm:prSet/>
      <dgm:spPr/>
      <dgm:t>
        <a:bodyPr/>
        <a:lstStyle/>
        <a:p>
          <a:endParaRPr lang="en-US"/>
        </a:p>
      </dgm:t>
    </dgm:pt>
    <dgm:pt modelId="{BF13D644-554B-4EBE-B6B4-DA6D18670C5B}">
      <dgm:prSet custT="1"/>
      <dgm:spPr/>
      <dgm:t>
        <a:bodyPr/>
        <a:lstStyle/>
        <a:p>
          <a:pPr>
            <a:lnSpc>
              <a:spcPct val="100000"/>
            </a:lnSpc>
            <a:defRPr cap="all"/>
          </a:pPr>
          <a:r>
            <a:rPr lang="en-US" sz="2000" cap="none" dirty="0">
              <a:solidFill>
                <a:schemeClr val="accent6">
                  <a:lumMod val="75000"/>
                </a:schemeClr>
              </a:solidFill>
            </a:rPr>
            <a:t>Move or add post-its (sticky notes) in each category.</a:t>
          </a:r>
        </a:p>
        <a:p>
          <a:pPr>
            <a:lnSpc>
              <a:spcPct val="100000"/>
            </a:lnSpc>
            <a:defRPr cap="all"/>
          </a:pPr>
          <a:endParaRPr lang="en-US" sz="2000" cap="none" dirty="0">
            <a:solidFill>
              <a:schemeClr val="accent6">
                <a:lumMod val="75000"/>
              </a:schemeClr>
            </a:solidFill>
          </a:endParaRPr>
        </a:p>
      </dgm:t>
    </dgm:pt>
    <dgm:pt modelId="{6A1A5218-F307-4625-84B9-13787335D5C8}" type="parTrans" cxnId="{15517F87-734B-4811-B1D6-9E57180CB39C}">
      <dgm:prSet/>
      <dgm:spPr/>
      <dgm:t>
        <a:bodyPr/>
        <a:lstStyle/>
        <a:p>
          <a:endParaRPr lang="en-US"/>
        </a:p>
      </dgm:t>
    </dgm:pt>
    <dgm:pt modelId="{F5D79BF7-05EE-43F2-818B-0FF09E268F29}" type="sibTrans" cxnId="{15517F87-734B-4811-B1D6-9E57180CB39C}">
      <dgm:prSet/>
      <dgm:spPr/>
      <dgm:t>
        <a:bodyPr/>
        <a:lstStyle/>
        <a:p>
          <a:endParaRPr lang="en-US"/>
        </a:p>
      </dgm:t>
    </dgm:pt>
    <dgm:pt modelId="{3866F245-4278-41C9-9240-2175A956E778}">
      <dgm:prSet custT="1"/>
      <dgm:spPr/>
      <dgm:t>
        <a:bodyPr/>
        <a:lstStyle/>
        <a:p>
          <a:pPr>
            <a:lnSpc>
              <a:spcPct val="100000"/>
            </a:lnSpc>
            <a:defRPr cap="all"/>
          </a:pPr>
          <a:r>
            <a:rPr lang="en-US" sz="2000" cap="none" dirty="0">
              <a:solidFill>
                <a:schemeClr val="accent2">
                  <a:lumMod val="75000"/>
                </a:schemeClr>
              </a:solidFill>
            </a:rPr>
            <a:t>Share your contributions with the group. Do you notice anything unexpected?</a:t>
          </a:r>
        </a:p>
      </dgm:t>
    </dgm:pt>
    <dgm:pt modelId="{25652F2D-0567-496B-98B1-F165B3E8F30C}" type="parTrans" cxnId="{51E1564F-8DF2-45CF-8373-EEFA40726562}">
      <dgm:prSet/>
      <dgm:spPr/>
      <dgm:t>
        <a:bodyPr/>
        <a:lstStyle/>
        <a:p>
          <a:endParaRPr lang="en-US"/>
        </a:p>
      </dgm:t>
    </dgm:pt>
    <dgm:pt modelId="{19E6B2B6-3A8E-4A38-A98B-AC876BB5C3A8}" type="sibTrans" cxnId="{51E1564F-8DF2-45CF-8373-EEFA40726562}">
      <dgm:prSet/>
      <dgm:spPr/>
      <dgm:t>
        <a:bodyPr/>
        <a:lstStyle/>
        <a:p>
          <a:endParaRPr lang="en-US"/>
        </a:p>
      </dgm:t>
    </dgm:pt>
    <dgm:pt modelId="{11250220-4E20-4114-A277-DD7F9A315CF4}" type="pres">
      <dgm:prSet presAssocID="{291CD29B-E081-46FA-866F-8EC827C261AA}" presName="root" presStyleCnt="0">
        <dgm:presLayoutVars>
          <dgm:dir/>
          <dgm:resizeHandles val="exact"/>
        </dgm:presLayoutVars>
      </dgm:prSet>
      <dgm:spPr/>
    </dgm:pt>
    <dgm:pt modelId="{0C35F152-3F5F-4446-A844-1F04DAD2B77A}" type="pres">
      <dgm:prSet presAssocID="{0A5E7CD3-2296-4FB0-82CF-6771ABFE35C9}" presName="compNode" presStyleCnt="0"/>
      <dgm:spPr/>
    </dgm:pt>
    <dgm:pt modelId="{C0A729F5-9F15-4A86-829F-E88809B4AA1B}" type="pres">
      <dgm:prSet presAssocID="{0A5E7CD3-2296-4FB0-82CF-6771ABFE35C9}" presName="iconBgRect" presStyleLbl="bgShp" presStyleIdx="0" presStyleCnt="6"/>
      <dgm:spPr>
        <a:prstGeom prst="round2DiagRect">
          <a:avLst>
            <a:gd name="adj1" fmla="val 29727"/>
            <a:gd name="adj2" fmla="val 0"/>
          </a:avLst>
        </a:prstGeom>
      </dgm:spPr>
    </dgm:pt>
    <dgm:pt modelId="{53296A98-2044-4FE3-A38A-BA4B2C07740F}" type="pres">
      <dgm:prSet presAssocID="{0A5E7CD3-2296-4FB0-82CF-6771ABFE35C9}" presName="iconRect" presStyleLbl="node1" presStyleIdx="0" presStyleCnt="6"/>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2A6C0C70-B143-49D9-A49A-809DFE28BB6E}" type="pres">
      <dgm:prSet presAssocID="{0A5E7CD3-2296-4FB0-82CF-6771ABFE35C9}" presName="spaceRect" presStyleCnt="0"/>
      <dgm:spPr/>
    </dgm:pt>
    <dgm:pt modelId="{94510E8A-7C4B-4171-BFED-3640B8A87510}" type="pres">
      <dgm:prSet presAssocID="{0A5E7CD3-2296-4FB0-82CF-6771ABFE35C9}" presName="textRect" presStyleLbl="revTx" presStyleIdx="0" presStyleCnt="6">
        <dgm:presLayoutVars>
          <dgm:chMax val="1"/>
          <dgm:chPref val="1"/>
        </dgm:presLayoutVars>
      </dgm:prSet>
      <dgm:spPr/>
    </dgm:pt>
    <dgm:pt modelId="{647F3098-59CB-4EC0-B77A-2883A67D7A94}" type="pres">
      <dgm:prSet presAssocID="{5A854DDB-92AA-42A1-BC2E-18E2BB62B085}" presName="sibTrans" presStyleCnt="0"/>
      <dgm:spPr/>
    </dgm:pt>
    <dgm:pt modelId="{A12A0535-9144-4A09-AD17-9FEE12DC46C8}" type="pres">
      <dgm:prSet presAssocID="{99EE7C0C-0F73-47D2-81D3-F618C76D7C50}" presName="compNode" presStyleCnt="0"/>
      <dgm:spPr/>
    </dgm:pt>
    <dgm:pt modelId="{EB18FF22-D284-436D-AD43-42F567F2E451}" type="pres">
      <dgm:prSet presAssocID="{99EE7C0C-0F73-47D2-81D3-F618C76D7C50}" presName="iconBgRect" presStyleLbl="bgShp" presStyleIdx="1" presStyleCnt="6"/>
      <dgm:spPr>
        <a:prstGeom prst="round2DiagRect">
          <a:avLst>
            <a:gd name="adj1" fmla="val 29727"/>
            <a:gd name="adj2" fmla="val 0"/>
          </a:avLst>
        </a:prstGeom>
      </dgm:spPr>
    </dgm:pt>
    <dgm:pt modelId="{DFF03FE3-2592-4C7C-8EF5-1C4C1EB01A3E}" type="pres">
      <dgm:prSet presAssocID="{99EE7C0C-0F73-47D2-81D3-F618C76D7C50}" presName="iconRect" presStyleLbl="node1" presStyleIdx="1" presStyleCnt="6"/>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2C7D480D-78BC-4F83-89A4-A7D427A0A3D7}" type="pres">
      <dgm:prSet presAssocID="{99EE7C0C-0F73-47D2-81D3-F618C76D7C50}" presName="spaceRect" presStyleCnt="0"/>
      <dgm:spPr/>
    </dgm:pt>
    <dgm:pt modelId="{B312CE4E-A0CA-4622-B423-DDD2D98D3B2F}" type="pres">
      <dgm:prSet presAssocID="{99EE7C0C-0F73-47D2-81D3-F618C76D7C50}" presName="textRect" presStyleLbl="revTx" presStyleIdx="1" presStyleCnt="6">
        <dgm:presLayoutVars>
          <dgm:chMax val="1"/>
          <dgm:chPref val="1"/>
        </dgm:presLayoutVars>
      </dgm:prSet>
      <dgm:spPr/>
    </dgm:pt>
    <dgm:pt modelId="{411F9C2B-6899-4E1C-93D5-FF61370A1050}" type="pres">
      <dgm:prSet presAssocID="{B3A02793-4DE7-4BC5-820C-BB88FAF8C540}" presName="sibTrans" presStyleCnt="0"/>
      <dgm:spPr/>
    </dgm:pt>
    <dgm:pt modelId="{CB5323CA-7C22-4691-86DF-6AF7D7883664}" type="pres">
      <dgm:prSet presAssocID="{AC93C9D3-C7FF-4524-B581-DBF9EBEE2483}" presName="compNode" presStyleCnt="0"/>
      <dgm:spPr/>
    </dgm:pt>
    <dgm:pt modelId="{DF784F96-140D-425E-81BE-C91F8D1DE9B3}" type="pres">
      <dgm:prSet presAssocID="{AC93C9D3-C7FF-4524-B581-DBF9EBEE2483}" presName="iconBgRect" presStyleLbl="bgShp" presStyleIdx="2" presStyleCnt="6"/>
      <dgm:spPr>
        <a:prstGeom prst="round2DiagRect">
          <a:avLst>
            <a:gd name="adj1" fmla="val 29727"/>
            <a:gd name="adj2" fmla="val 0"/>
          </a:avLst>
        </a:prstGeom>
      </dgm:spPr>
    </dgm:pt>
    <dgm:pt modelId="{F9622758-B409-4FBF-9858-A816E501924E}" type="pres">
      <dgm:prSet presAssocID="{AC93C9D3-C7FF-4524-B581-DBF9EBEE2483}" presName="iconRect" presStyleLbl="node1" presStyleIdx="2" presStyleCnt="6"/>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66C1AD0F-BA36-43EF-850E-1C68B476E49B}" type="pres">
      <dgm:prSet presAssocID="{AC93C9D3-C7FF-4524-B581-DBF9EBEE2483}" presName="spaceRect" presStyleCnt="0"/>
      <dgm:spPr/>
    </dgm:pt>
    <dgm:pt modelId="{2B04B2DB-CB73-4959-8F66-D28C527B871A}" type="pres">
      <dgm:prSet presAssocID="{AC93C9D3-C7FF-4524-B581-DBF9EBEE2483}" presName="textRect" presStyleLbl="revTx" presStyleIdx="2" presStyleCnt="6">
        <dgm:presLayoutVars>
          <dgm:chMax val="1"/>
          <dgm:chPref val="1"/>
        </dgm:presLayoutVars>
      </dgm:prSet>
      <dgm:spPr/>
    </dgm:pt>
    <dgm:pt modelId="{BD868162-5EBD-4956-A6B6-2DB041C5E0CB}" type="pres">
      <dgm:prSet presAssocID="{BF26B8C7-CD5B-4C22-9726-A4CD59050F99}" presName="sibTrans" presStyleCnt="0"/>
      <dgm:spPr/>
    </dgm:pt>
    <dgm:pt modelId="{12E8BA95-BDC0-4676-B9C3-AD4CADB60FB2}" type="pres">
      <dgm:prSet presAssocID="{3EE4ADF9-23D5-4B92-A3C6-7DF02E360A84}" presName="compNode" presStyleCnt="0"/>
      <dgm:spPr/>
    </dgm:pt>
    <dgm:pt modelId="{ADD4AE6A-C860-4A8A-A276-60AF8CA5004D}" type="pres">
      <dgm:prSet presAssocID="{3EE4ADF9-23D5-4B92-A3C6-7DF02E360A84}" presName="iconBgRect" presStyleLbl="bgShp" presStyleIdx="3" presStyleCnt="6"/>
      <dgm:spPr>
        <a:prstGeom prst="round2DiagRect">
          <a:avLst>
            <a:gd name="adj1" fmla="val 29727"/>
            <a:gd name="adj2" fmla="val 0"/>
          </a:avLst>
        </a:prstGeom>
      </dgm:spPr>
    </dgm:pt>
    <dgm:pt modelId="{242DCDF8-1E9A-421A-8138-0ECBF3F4A19C}" type="pres">
      <dgm:prSet presAssocID="{3EE4ADF9-23D5-4B92-A3C6-7DF02E360A84}" presName="iconRect" presStyleLbl="node1" presStyleIdx="3" presStyleCnt="6"/>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2356317B-B440-46E5-94A0-CC8F780F32A3}" type="pres">
      <dgm:prSet presAssocID="{3EE4ADF9-23D5-4B92-A3C6-7DF02E360A84}" presName="spaceRect" presStyleCnt="0"/>
      <dgm:spPr/>
    </dgm:pt>
    <dgm:pt modelId="{3360653B-D1A8-49C7-A526-4A194CF9E687}" type="pres">
      <dgm:prSet presAssocID="{3EE4ADF9-23D5-4B92-A3C6-7DF02E360A84}" presName="textRect" presStyleLbl="revTx" presStyleIdx="3" presStyleCnt="6">
        <dgm:presLayoutVars>
          <dgm:chMax val="1"/>
          <dgm:chPref val="1"/>
        </dgm:presLayoutVars>
      </dgm:prSet>
      <dgm:spPr/>
    </dgm:pt>
    <dgm:pt modelId="{713F278B-55DF-451D-97E0-1519846D3879}" type="pres">
      <dgm:prSet presAssocID="{D9EC1B37-BCB5-48EA-A34A-0F83196CAC88}" presName="sibTrans" presStyleCnt="0"/>
      <dgm:spPr/>
    </dgm:pt>
    <dgm:pt modelId="{A8F67BAE-469D-4CE8-B470-54C16E142D07}" type="pres">
      <dgm:prSet presAssocID="{BF13D644-554B-4EBE-B6B4-DA6D18670C5B}" presName="compNode" presStyleCnt="0"/>
      <dgm:spPr/>
    </dgm:pt>
    <dgm:pt modelId="{75930DF1-3693-4082-A1BB-7CD4FFF64C97}" type="pres">
      <dgm:prSet presAssocID="{BF13D644-554B-4EBE-B6B4-DA6D18670C5B}" presName="iconBgRect" presStyleLbl="bgShp" presStyleIdx="4" presStyleCnt="6"/>
      <dgm:spPr>
        <a:prstGeom prst="round2DiagRect">
          <a:avLst>
            <a:gd name="adj1" fmla="val 29727"/>
            <a:gd name="adj2" fmla="val 0"/>
          </a:avLst>
        </a:prstGeom>
      </dgm:spPr>
    </dgm:pt>
    <dgm:pt modelId="{D76807CB-F028-419E-A7D9-50CE37C209BF}" type="pres">
      <dgm:prSet presAssocID="{BF13D644-554B-4EBE-B6B4-DA6D18670C5B}" presName="iconRect" presStyleLbl="node1" presStyleIdx="4" presStyleCnt="6"/>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181659D2-6398-4475-87B3-9BD2736FA6E0}" type="pres">
      <dgm:prSet presAssocID="{BF13D644-554B-4EBE-B6B4-DA6D18670C5B}" presName="spaceRect" presStyleCnt="0"/>
      <dgm:spPr/>
    </dgm:pt>
    <dgm:pt modelId="{208D4C5A-E84D-4B33-BCD1-581783E2CC87}" type="pres">
      <dgm:prSet presAssocID="{BF13D644-554B-4EBE-B6B4-DA6D18670C5B}" presName="textRect" presStyleLbl="revTx" presStyleIdx="4" presStyleCnt="6">
        <dgm:presLayoutVars>
          <dgm:chMax val="1"/>
          <dgm:chPref val="1"/>
        </dgm:presLayoutVars>
      </dgm:prSet>
      <dgm:spPr/>
    </dgm:pt>
    <dgm:pt modelId="{E50CFF03-1D96-40DA-A382-3BC9633BD00C}" type="pres">
      <dgm:prSet presAssocID="{F5D79BF7-05EE-43F2-818B-0FF09E268F29}" presName="sibTrans" presStyleCnt="0"/>
      <dgm:spPr/>
    </dgm:pt>
    <dgm:pt modelId="{8A4E625D-8EC8-4BC1-8654-E00A8052ABBF}" type="pres">
      <dgm:prSet presAssocID="{3866F245-4278-41C9-9240-2175A956E778}" presName="compNode" presStyleCnt="0"/>
      <dgm:spPr/>
    </dgm:pt>
    <dgm:pt modelId="{E2DF04AB-FEB7-4F1F-A385-7995B851ABF7}" type="pres">
      <dgm:prSet presAssocID="{3866F245-4278-41C9-9240-2175A956E778}" presName="iconBgRect" presStyleLbl="bgShp" presStyleIdx="5" presStyleCnt="6"/>
      <dgm:spPr>
        <a:prstGeom prst="round2DiagRect">
          <a:avLst>
            <a:gd name="adj1" fmla="val 29727"/>
            <a:gd name="adj2" fmla="val 0"/>
          </a:avLst>
        </a:prstGeom>
      </dgm:spPr>
    </dgm:pt>
    <dgm:pt modelId="{334A0C2A-EBB6-4E7A-B633-B9CA0C3C80A6}" type="pres">
      <dgm:prSet presAssocID="{3866F245-4278-41C9-9240-2175A956E778}" presName="iconRect" presStyleLbl="node1" presStyleIdx="5" presStyleCnt="6"/>
      <dgm:spPr>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oard Room"/>
        </a:ext>
      </dgm:extLst>
    </dgm:pt>
    <dgm:pt modelId="{5033D486-59F1-400C-9CE2-E9AC6DD01FD9}" type="pres">
      <dgm:prSet presAssocID="{3866F245-4278-41C9-9240-2175A956E778}" presName="spaceRect" presStyleCnt="0"/>
      <dgm:spPr/>
    </dgm:pt>
    <dgm:pt modelId="{7C3E3FB1-7462-401B-88A0-4BC4F80E62A9}" type="pres">
      <dgm:prSet presAssocID="{3866F245-4278-41C9-9240-2175A956E778}" presName="textRect" presStyleLbl="revTx" presStyleIdx="5" presStyleCnt="6">
        <dgm:presLayoutVars>
          <dgm:chMax val="1"/>
          <dgm:chPref val="1"/>
        </dgm:presLayoutVars>
      </dgm:prSet>
      <dgm:spPr/>
    </dgm:pt>
  </dgm:ptLst>
  <dgm:cxnLst>
    <dgm:cxn modelId="{BFFF5121-899A-4607-9E80-DA1B8573BCF8}" type="presOf" srcId="{3EE4ADF9-23D5-4B92-A3C6-7DF02E360A84}" destId="{3360653B-D1A8-49C7-A526-4A194CF9E687}" srcOrd="0" destOrd="0" presId="urn:microsoft.com/office/officeart/2018/5/layout/IconLeafLabelList"/>
    <dgm:cxn modelId="{57EC4760-E092-4189-A066-E8B1C6E9CACA}" type="presOf" srcId="{0A5E7CD3-2296-4FB0-82CF-6771ABFE35C9}" destId="{94510E8A-7C4B-4171-BFED-3640B8A87510}" srcOrd="0" destOrd="0" presId="urn:microsoft.com/office/officeart/2018/5/layout/IconLeafLabelList"/>
    <dgm:cxn modelId="{51E1564F-8DF2-45CF-8373-EEFA40726562}" srcId="{291CD29B-E081-46FA-866F-8EC827C261AA}" destId="{3866F245-4278-41C9-9240-2175A956E778}" srcOrd="5" destOrd="0" parTransId="{25652F2D-0567-496B-98B1-F165B3E8F30C}" sibTransId="{19E6B2B6-3A8E-4A38-A98B-AC876BB5C3A8}"/>
    <dgm:cxn modelId="{E8843053-1A9B-4F8A-BD5D-74E9783AB0F1}" srcId="{291CD29B-E081-46FA-866F-8EC827C261AA}" destId="{AC93C9D3-C7FF-4524-B581-DBF9EBEE2483}" srcOrd="2" destOrd="0" parTransId="{4E8BE5A8-C184-44FC-B98C-582F5BEC5D51}" sibTransId="{BF26B8C7-CD5B-4C22-9726-A4CD59050F99}"/>
    <dgm:cxn modelId="{F753AB54-A08A-4AA1-83FC-F116EBC533EB}" type="presOf" srcId="{3866F245-4278-41C9-9240-2175A956E778}" destId="{7C3E3FB1-7462-401B-88A0-4BC4F80E62A9}" srcOrd="0" destOrd="0" presId="urn:microsoft.com/office/officeart/2018/5/layout/IconLeafLabelList"/>
    <dgm:cxn modelId="{AF2F0C75-A4D9-45E0-9CED-433AED55D383}" type="presOf" srcId="{291CD29B-E081-46FA-866F-8EC827C261AA}" destId="{11250220-4E20-4114-A277-DD7F9A315CF4}" srcOrd="0" destOrd="0" presId="urn:microsoft.com/office/officeart/2018/5/layout/IconLeafLabelList"/>
    <dgm:cxn modelId="{4B9A5F5A-DB2E-4987-95DD-49B1E9271F8B}" srcId="{291CD29B-E081-46FA-866F-8EC827C261AA}" destId="{99EE7C0C-0F73-47D2-81D3-F618C76D7C50}" srcOrd="1" destOrd="0" parTransId="{14AC984E-FC76-42B2-B6CF-F6E6AE422BEC}" sibTransId="{B3A02793-4DE7-4BC5-820C-BB88FAF8C540}"/>
    <dgm:cxn modelId="{15517F87-734B-4811-B1D6-9E57180CB39C}" srcId="{291CD29B-E081-46FA-866F-8EC827C261AA}" destId="{BF13D644-554B-4EBE-B6B4-DA6D18670C5B}" srcOrd="4" destOrd="0" parTransId="{6A1A5218-F307-4625-84B9-13787335D5C8}" sibTransId="{F5D79BF7-05EE-43F2-818B-0FF09E268F29}"/>
    <dgm:cxn modelId="{4FF1FACE-28F4-4163-A37F-2C4773E84AD1}" type="presOf" srcId="{BF13D644-554B-4EBE-B6B4-DA6D18670C5B}" destId="{208D4C5A-E84D-4B33-BCD1-581783E2CC87}" srcOrd="0" destOrd="0" presId="urn:microsoft.com/office/officeart/2018/5/layout/IconLeafLabelList"/>
    <dgm:cxn modelId="{0040AFD0-E744-444D-83B9-B6DEF5C80371}" srcId="{291CD29B-E081-46FA-866F-8EC827C261AA}" destId="{3EE4ADF9-23D5-4B92-A3C6-7DF02E360A84}" srcOrd="3" destOrd="0" parTransId="{E3675DB5-D23F-47B0-9F1F-45B21E96D6AB}" sibTransId="{D9EC1B37-BCB5-48EA-A34A-0F83196CAC88}"/>
    <dgm:cxn modelId="{EDF31AE7-CBA8-44E8-A4C1-77E6706C67B8}" srcId="{291CD29B-E081-46FA-866F-8EC827C261AA}" destId="{0A5E7CD3-2296-4FB0-82CF-6771ABFE35C9}" srcOrd="0" destOrd="0" parTransId="{DDE17C2A-C989-43A2-B529-9A9695DFF6D5}" sibTransId="{5A854DDB-92AA-42A1-BC2E-18E2BB62B085}"/>
    <dgm:cxn modelId="{4E0E29F0-37DA-4758-8CAD-EFA0FFC0DA8F}" type="presOf" srcId="{99EE7C0C-0F73-47D2-81D3-F618C76D7C50}" destId="{B312CE4E-A0CA-4622-B423-DDD2D98D3B2F}" srcOrd="0" destOrd="0" presId="urn:microsoft.com/office/officeart/2018/5/layout/IconLeafLabelList"/>
    <dgm:cxn modelId="{3E1F77F8-7FC7-437B-913F-CF8524C6ED68}" type="presOf" srcId="{AC93C9D3-C7FF-4524-B581-DBF9EBEE2483}" destId="{2B04B2DB-CB73-4959-8F66-D28C527B871A}" srcOrd="0" destOrd="0" presId="urn:microsoft.com/office/officeart/2018/5/layout/IconLeafLabelList"/>
    <dgm:cxn modelId="{CA7AC3F6-D541-4571-8563-A5F10174EE0A}" type="presParOf" srcId="{11250220-4E20-4114-A277-DD7F9A315CF4}" destId="{0C35F152-3F5F-4446-A844-1F04DAD2B77A}" srcOrd="0" destOrd="0" presId="urn:microsoft.com/office/officeart/2018/5/layout/IconLeafLabelList"/>
    <dgm:cxn modelId="{CB9262E3-22DE-44B9-B414-74E84C90DB8A}" type="presParOf" srcId="{0C35F152-3F5F-4446-A844-1F04DAD2B77A}" destId="{C0A729F5-9F15-4A86-829F-E88809B4AA1B}" srcOrd="0" destOrd="0" presId="urn:microsoft.com/office/officeart/2018/5/layout/IconLeafLabelList"/>
    <dgm:cxn modelId="{373365CD-C448-4494-ACEC-166ECC2E6F3A}" type="presParOf" srcId="{0C35F152-3F5F-4446-A844-1F04DAD2B77A}" destId="{53296A98-2044-4FE3-A38A-BA4B2C07740F}" srcOrd="1" destOrd="0" presId="urn:microsoft.com/office/officeart/2018/5/layout/IconLeafLabelList"/>
    <dgm:cxn modelId="{1220D8D6-8D7B-484B-80BE-60A1C83EF829}" type="presParOf" srcId="{0C35F152-3F5F-4446-A844-1F04DAD2B77A}" destId="{2A6C0C70-B143-49D9-A49A-809DFE28BB6E}" srcOrd="2" destOrd="0" presId="urn:microsoft.com/office/officeart/2018/5/layout/IconLeafLabelList"/>
    <dgm:cxn modelId="{670E4B66-01B0-47D8-A2A6-014AC9750539}" type="presParOf" srcId="{0C35F152-3F5F-4446-A844-1F04DAD2B77A}" destId="{94510E8A-7C4B-4171-BFED-3640B8A87510}" srcOrd="3" destOrd="0" presId="urn:microsoft.com/office/officeart/2018/5/layout/IconLeafLabelList"/>
    <dgm:cxn modelId="{111A1C72-78F2-444C-8659-FE00469EF3DE}" type="presParOf" srcId="{11250220-4E20-4114-A277-DD7F9A315CF4}" destId="{647F3098-59CB-4EC0-B77A-2883A67D7A94}" srcOrd="1" destOrd="0" presId="urn:microsoft.com/office/officeart/2018/5/layout/IconLeafLabelList"/>
    <dgm:cxn modelId="{7490A046-E3DC-42F4-B5D7-08BF45A37F4C}" type="presParOf" srcId="{11250220-4E20-4114-A277-DD7F9A315CF4}" destId="{A12A0535-9144-4A09-AD17-9FEE12DC46C8}" srcOrd="2" destOrd="0" presId="urn:microsoft.com/office/officeart/2018/5/layout/IconLeafLabelList"/>
    <dgm:cxn modelId="{B7812AC1-33DA-4173-8FFF-B784BA73D747}" type="presParOf" srcId="{A12A0535-9144-4A09-AD17-9FEE12DC46C8}" destId="{EB18FF22-D284-436D-AD43-42F567F2E451}" srcOrd="0" destOrd="0" presId="urn:microsoft.com/office/officeart/2018/5/layout/IconLeafLabelList"/>
    <dgm:cxn modelId="{6736B35C-88B8-48EC-B9ED-270C4A3229C7}" type="presParOf" srcId="{A12A0535-9144-4A09-AD17-9FEE12DC46C8}" destId="{DFF03FE3-2592-4C7C-8EF5-1C4C1EB01A3E}" srcOrd="1" destOrd="0" presId="urn:microsoft.com/office/officeart/2018/5/layout/IconLeafLabelList"/>
    <dgm:cxn modelId="{FF1C5104-F7C2-4857-8555-E1156D273417}" type="presParOf" srcId="{A12A0535-9144-4A09-AD17-9FEE12DC46C8}" destId="{2C7D480D-78BC-4F83-89A4-A7D427A0A3D7}" srcOrd="2" destOrd="0" presId="urn:microsoft.com/office/officeart/2018/5/layout/IconLeafLabelList"/>
    <dgm:cxn modelId="{34A36361-F86D-415B-A1D9-45CEC5A6120A}" type="presParOf" srcId="{A12A0535-9144-4A09-AD17-9FEE12DC46C8}" destId="{B312CE4E-A0CA-4622-B423-DDD2D98D3B2F}" srcOrd="3" destOrd="0" presId="urn:microsoft.com/office/officeart/2018/5/layout/IconLeafLabelList"/>
    <dgm:cxn modelId="{63632C9E-E3D7-43F1-9E7F-11A871037923}" type="presParOf" srcId="{11250220-4E20-4114-A277-DD7F9A315CF4}" destId="{411F9C2B-6899-4E1C-93D5-FF61370A1050}" srcOrd="3" destOrd="0" presId="urn:microsoft.com/office/officeart/2018/5/layout/IconLeafLabelList"/>
    <dgm:cxn modelId="{6303AF4D-C256-477F-BDFC-17A65F8C3D79}" type="presParOf" srcId="{11250220-4E20-4114-A277-DD7F9A315CF4}" destId="{CB5323CA-7C22-4691-86DF-6AF7D7883664}" srcOrd="4" destOrd="0" presId="urn:microsoft.com/office/officeart/2018/5/layout/IconLeafLabelList"/>
    <dgm:cxn modelId="{56F6B05B-8A22-4D12-A1CD-DFFF69659BB4}" type="presParOf" srcId="{CB5323CA-7C22-4691-86DF-6AF7D7883664}" destId="{DF784F96-140D-425E-81BE-C91F8D1DE9B3}" srcOrd="0" destOrd="0" presId="urn:microsoft.com/office/officeart/2018/5/layout/IconLeafLabelList"/>
    <dgm:cxn modelId="{769581F2-7838-4A43-9887-74299ECC5322}" type="presParOf" srcId="{CB5323CA-7C22-4691-86DF-6AF7D7883664}" destId="{F9622758-B409-4FBF-9858-A816E501924E}" srcOrd="1" destOrd="0" presId="urn:microsoft.com/office/officeart/2018/5/layout/IconLeafLabelList"/>
    <dgm:cxn modelId="{045656F0-D1E3-4B55-A3B1-B855B7FDD0B0}" type="presParOf" srcId="{CB5323CA-7C22-4691-86DF-6AF7D7883664}" destId="{66C1AD0F-BA36-43EF-850E-1C68B476E49B}" srcOrd="2" destOrd="0" presId="urn:microsoft.com/office/officeart/2018/5/layout/IconLeafLabelList"/>
    <dgm:cxn modelId="{A4735A8F-CBDF-4A0D-B2FC-36FAEB085EAC}" type="presParOf" srcId="{CB5323CA-7C22-4691-86DF-6AF7D7883664}" destId="{2B04B2DB-CB73-4959-8F66-D28C527B871A}" srcOrd="3" destOrd="0" presId="urn:microsoft.com/office/officeart/2018/5/layout/IconLeafLabelList"/>
    <dgm:cxn modelId="{ADC69FC7-CB3A-445B-97D2-E934F2D384E2}" type="presParOf" srcId="{11250220-4E20-4114-A277-DD7F9A315CF4}" destId="{BD868162-5EBD-4956-A6B6-2DB041C5E0CB}" srcOrd="5" destOrd="0" presId="urn:microsoft.com/office/officeart/2018/5/layout/IconLeafLabelList"/>
    <dgm:cxn modelId="{22B1BC96-27A5-4715-85BB-895DCA1D5756}" type="presParOf" srcId="{11250220-4E20-4114-A277-DD7F9A315CF4}" destId="{12E8BA95-BDC0-4676-B9C3-AD4CADB60FB2}" srcOrd="6" destOrd="0" presId="urn:microsoft.com/office/officeart/2018/5/layout/IconLeafLabelList"/>
    <dgm:cxn modelId="{45C644A4-2B08-41EB-A720-62B303F3AE7D}" type="presParOf" srcId="{12E8BA95-BDC0-4676-B9C3-AD4CADB60FB2}" destId="{ADD4AE6A-C860-4A8A-A276-60AF8CA5004D}" srcOrd="0" destOrd="0" presId="urn:microsoft.com/office/officeart/2018/5/layout/IconLeafLabelList"/>
    <dgm:cxn modelId="{59A0A0DB-499E-4B8C-BAA7-93D364A3FED1}" type="presParOf" srcId="{12E8BA95-BDC0-4676-B9C3-AD4CADB60FB2}" destId="{242DCDF8-1E9A-421A-8138-0ECBF3F4A19C}" srcOrd="1" destOrd="0" presId="urn:microsoft.com/office/officeart/2018/5/layout/IconLeafLabelList"/>
    <dgm:cxn modelId="{E68C56FB-71B6-4EEC-B262-835AE04F2B7B}" type="presParOf" srcId="{12E8BA95-BDC0-4676-B9C3-AD4CADB60FB2}" destId="{2356317B-B440-46E5-94A0-CC8F780F32A3}" srcOrd="2" destOrd="0" presId="urn:microsoft.com/office/officeart/2018/5/layout/IconLeafLabelList"/>
    <dgm:cxn modelId="{B79F3D52-5386-46F2-B2F0-9C4DF04E0E8D}" type="presParOf" srcId="{12E8BA95-BDC0-4676-B9C3-AD4CADB60FB2}" destId="{3360653B-D1A8-49C7-A526-4A194CF9E687}" srcOrd="3" destOrd="0" presId="urn:microsoft.com/office/officeart/2018/5/layout/IconLeafLabelList"/>
    <dgm:cxn modelId="{7B7ABABD-490F-4141-BA83-CB1DAC6B9626}" type="presParOf" srcId="{11250220-4E20-4114-A277-DD7F9A315CF4}" destId="{713F278B-55DF-451D-97E0-1519846D3879}" srcOrd="7" destOrd="0" presId="urn:microsoft.com/office/officeart/2018/5/layout/IconLeafLabelList"/>
    <dgm:cxn modelId="{D474645D-7119-4FDD-A608-3B41B9B01483}" type="presParOf" srcId="{11250220-4E20-4114-A277-DD7F9A315CF4}" destId="{A8F67BAE-469D-4CE8-B470-54C16E142D07}" srcOrd="8" destOrd="0" presId="urn:microsoft.com/office/officeart/2018/5/layout/IconLeafLabelList"/>
    <dgm:cxn modelId="{AFA0CE25-5AC6-44C0-9E9F-3C603921306B}" type="presParOf" srcId="{A8F67BAE-469D-4CE8-B470-54C16E142D07}" destId="{75930DF1-3693-4082-A1BB-7CD4FFF64C97}" srcOrd="0" destOrd="0" presId="urn:microsoft.com/office/officeart/2018/5/layout/IconLeafLabelList"/>
    <dgm:cxn modelId="{6FCA270B-88DD-4116-A592-2E59E8D3D65F}" type="presParOf" srcId="{A8F67BAE-469D-4CE8-B470-54C16E142D07}" destId="{D76807CB-F028-419E-A7D9-50CE37C209BF}" srcOrd="1" destOrd="0" presId="urn:microsoft.com/office/officeart/2018/5/layout/IconLeafLabelList"/>
    <dgm:cxn modelId="{A0976EBD-50E3-45E2-9F1C-9AB7C7D62787}" type="presParOf" srcId="{A8F67BAE-469D-4CE8-B470-54C16E142D07}" destId="{181659D2-6398-4475-87B3-9BD2736FA6E0}" srcOrd="2" destOrd="0" presId="urn:microsoft.com/office/officeart/2018/5/layout/IconLeafLabelList"/>
    <dgm:cxn modelId="{DA0C7FC0-8794-477E-8DF8-169E293561C6}" type="presParOf" srcId="{A8F67BAE-469D-4CE8-B470-54C16E142D07}" destId="{208D4C5A-E84D-4B33-BCD1-581783E2CC87}" srcOrd="3" destOrd="0" presId="urn:microsoft.com/office/officeart/2018/5/layout/IconLeafLabelList"/>
    <dgm:cxn modelId="{6734ACCC-886F-45F2-8AD9-080B06C8A912}" type="presParOf" srcId="{11250220-4E20-4114-A277-DD7F9A315CF4}" destId="{E50CFF03-1D96-40DA-A382-3BC9633BD00C}" srcOrd="9" destOrd="0" presId="urn:microsoft.com/office/officeart/2018/5/layout/IconLeafLabelList"/>
    <dgm:cxn modelId="{AD4F15C8-CCEA-4153-A192-EDE24603093F}" type="presParOf" srcId="{11250220-4E20-4114-A277-DD7F9A315CF4}" destId="{8A4E625D-8EC8-4BC1-8654-E00A8052ABBF}" srcOrd="10" destOrd="0" presId="urn:microsoft.com/office/officeart/2018/5/layout/IconLeafLabelList"/>
    <dgm:cxn modelId="{67B28F16-9146-4073-9F96-8F9C99461998}" type="presParOf" srcId="{8A4E625D-8EC8-4BC1-8654-E00A8052ABBF}" destId="{E2DF04AB-FEB7-4F1F-A385-7995B851ABF7}" srcOrd="0" destOrd="0" presId="urn:microsoft.com/office/officeart/2018/5/layout/IconLeafLabelList"/>
    <dgm:cxn modelId="{4B9B3DF9-F91C-4625-B0B6-AEA8C1C61397}" type="presParOf" srcId="{8A4E625D-8EC8-4BC1-8654-E00A8052ABBF}" destId="{334A0C2A-EBB6-4E7A-B633-B9CA0C3C80A6}" srcOrd="1" destOrd="0" presId="urn:microsoft.com/office/officeart/2018/5/layout/IconLeafLabelList"/>
    <dgm:cxn modelId="{9CD94368-0E53-4DAA-936E-A8D4E8851DCE}" type="presParOf" srcId="{8A4E625D-8EC8-4BC1-8654-E00A8052ABBF}" destId="{5033D486-59F1-400C-9CE2-E9AC6DD01FD9}" srcOrd="2" destOrd="0" presId="urn:microsoft.com/office/officeart/2018/5/layout/IconLeafLabelList"/>
    <dgm:cxn modelId="{39B44271-7B65-4ED1-A0D3-D9982F61C784}" type="presParOf" srcId="{8A4E625D-8EC8-4BC1-8654-E00A8052ABBF}" destId="{7C3E3FB1-7462-401B-88A0-4BC4F80E62A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C885E6-8B83-4FD2-956F-30AC16BB1168}" type="doc">
      <dgm:prSet loTypeId="urn:microsoft.com/office/officeart/2018/2/layout/IconCircle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5520C277-7F61-44BF-BC80-4A0E294B8595}">
      <dgm:prSet custT="1"/>
      <dgm:spPr/>
      <dgm:t>
        <a:bodyPr/>
        <a:lstStyle/>
        <a:p>
          <a:r>
            <a:rPr lang="en-US" sz="2000" dirty="0">
              <a:solidFill>
                <a:schemeClr val="accent2">
                  <a:lumMod val="75000"/>
                </a:schemeClr>
              </a:solidFill>
            </a:rPr>
            <a:t>A) In your BR, take 2 minutes to introduce yourselves (name, region/DFD, job title or role).</a:t>
          </a:r>
        </a:p>
      </dgm:t>
    </dgm:pt>
    <dgm:pt modelId="{0189201F-5B99-44F2-9F06-9F5D2331E153}" type="parTrans" cxnId="{57D3325D-041C-4407-A12C-EB85D4DBBA22}">
      <dgm:prSet/>
      <dgm:spPr/>
      <dgm:t>
        <a:bodyPr/>
        <a:lstStyle/>
        <a:p>
          <a:endParaRPr lang="en-US"/>
        </a:p>
      </dgm:t>
    </dgm:pt>
    <dgm:pt modelId="{92755E54-1B76-46E7-9A0D-D493D0C37EA4}" type="sibTrans" cxnId="{57D3325D-041C-4407-A12C-EB85D4DBBA22}">
      <dgm:prSet/>
      <dgm:spPr/>
      <dgm:t>
        <a:bodyPr/>
        <a:lstStyle/>
        <a:p>
          <a:endParaRPr lang="en-US"/>
        </a:p>
      </dgm:t>
    </dgm:pt>
    <dgm:pt modelId="{D3386909-14F1-4B40-92FA-6B44F4D6C1E3}">
      <dgm:prSet custT="1"/>
      <dgm:spPr/>
      <dgm:t>
        <a:bodyPr/>
        <a:lstStyle/>
        <a:p>
          <a:r>
            <a:rPr lang="en-US" sz="2000" dirty="0">
              <a:solidFill>
                <a:schemeClr val="bg2">
                  <a:lumMod val="50000"/>
                </a:schemeClr>
              </a:solidFill>
            </a:rPr>
            <a:t>B) Open the chat window to view the instructions and links</a:t>
          </a:r>
          <a:r>
            <a:rPr lang="en-US" sz="2000" dirty="0"/>
            <a:t>.</a:t>
          </a:r>
        </a:p>
      </dgm:t>
    </dgm:pt>
    <dgm:pt modelId="{DB6ADB5D-93CE-49A8-BA48-9F293DAA5D85}" type="parTrans" cxnId="{0477496B-6001-48CE-8CF6-40EDC3A3BED0}">
      <dgm:prSet/>
      <dgm:spPr/>
      <dgm:t>
        <a:bodyPr/>
        <a:lstStyle/>
        <a:p>
          <a:endParaRPr lang="en-US"/>
        </a:p>
      </dgm:t>
    </dgm:pt>
    <dgm:pt modelId="{DF18680D-61B4-4D10-8395-5A6EEA651F31}" type="sibTrans" cxnId="{0477496B-6001-48CE-8CF6-40EDC3A3BED0}">
      <dgm:prSet/>
      <dgm:spPr/>
      <dgm:t>
        <a:bodyPr/>
        <a:lstStyle/>
        <a:p>
          <a:endParaRPr lang="en-US"/>
        </a:p>
      </dgm:t>
    </dgm:pt>
    <dgm:pt modelId="{DC695149-EFC5-4226-B6F3-D9992EF3E71A}">
      <dgm:prSet custT="1"/>
      <dgm:spPr/>
      <dgm:t>
        <a:bodyPr/>
        <a:lstStyle/>
        <a:p>
          <a:r>
            <a:rPr lang="en-US" sz="2000" dirty="0">
              <a:solidFill>
                <a:schemeClr val="accent4">
                  <a:lumMod val="75000"/>
                </a:schemeClr>
              </a:solidFill>
            </a:rPr>
            <a:t>C) Click on the Jamboard link that matches your BR  number (e.g., BR 25 should go to Jamboard group 25).</a:t>
          </a:r>
        </a:p>
      </dgm:t>
    </dgm:pt>
    <dgm:pt modelId="{87A74919-ED9F-4E10-84AB-38B860610775}" type="parTrans" cxnId="{E1846F4C-6ED9-4D21-895C-B351126BD7EE}">
      <dgm:prSet/>
      <dgm:spPr/>
      <dgm:t>
        <a:bodyPr/>
        <a:lstStyle/>
        <a:p>
          <a:endParaRPr lang="en-US"/>
        </a:p>
      </dgm:t>
    </dgm:pt>
    <dgm:pt modelId="{5E199435-CFFE-4B66-B80C-48F242BD2E29}" type="sibTrans" cxnId="{E1846F4C-6ED9-4D21-895C-B351126BD7EE}">
      <dgm:prSet/>
      <dgm:spPr/>
      <dgm:t>
        <a:bodyPr/>
        <a:lstStyle/>
        <a:p>
          <a:endParaRPr lang="en-US"/>
        </a:p>
      </dgm:t>
    </dgm:pt>
    <dgm:pt modelId="{A1A456E3-2758-4B32-96F2-ACB3D6B9D080}">
      <dgm:prSet custT="1"/>
      <dgm:spPr/>
      <dgm:t>
        <a:bodyPr/>
        <a:lstStyle/>
        <a:p>
          <a:r>
            <a:rPr lang="en-US" sz="2000" dirty="0">
              <a:solidFill>
                <a:schemeClr val="accent5">
                  <a:lumMod val="75000"/>
                </a:schemeClr>
              </a:solidFill>
            </a:rPr>
            <a:t>D) Keep two windows open: your BR in Zoom and your Activity 4 slide in Jamboard.</a:t>
          </a:r>
        </a:p>
      </dgm:t>
    </dgm:pt>
    <dgm:pt modelId="{7FE002D4-B9F1-4BAA-8A41-B2D320C1BC6D}" type="parTrans" cxnId="{4F71D22A-93D9-4DD0-9510-3BF25E619EE6}">
      <dgm:prSet/>
      <dgm:spPr/>
      <dgm:t>
        <a:bodyPr/>
        <a:lstStyle/>
        <a:p>
          <a:endParaRPr lang="en-US"/>
        </a:p>
      </dgm:t>
    </dgm:pt>
    <dgm:pt modelId="{7FECCBA5-F17E-4EB1-8C69-AC00AFEBDAB5}" type="sibTrans" cxnId="{4F71D22A-93D9-4DD0-9510-3BF25E619EE6}">
      <dgm:prSet/>
      <dgm:spPr/>
      <dgm:t>
        <a:bodyPr/>
        <a:lstStyle/>
        <a:p>
          <a:endParaRPr lang="en-US"/>
        </a:p>
      </dgm:t>
    </dgm:pt>
    <dgm:pt modelId="{0C46ECF2-A537-413D-A585-35DC3CD5B8B3}">
      <dgm:prSet custT="1"/>
      <dgm:spPr/>
      <dgm:t>
        <a:bodyPr/>
        <a:lstStyle/>
        <a:p>
          <a:r>
            <a:rPr lang="en-US" sz="2000" dirty="0">
              <a:solidFill>
                <a:schemeClr val="accent6">
                  <a:lumMod val="75000"/>
                </a:schemeClr>
              </a:solidFill>
            </a:rPr>
            <a:t>E) Add a post-it (sticky note) or text in each of the categories.</a:t>
          </a:r>
        </a:p>
      </dgm:t>
    </dgm:pt>
    <dgm:pt modelId="{614001BA-9117-4986-A616-D24170004F17}" type="parTrans" cxnId="{B7774989-8582-40F1-BA3F-F86DC097E092}">
      <dgm:prSet/>
      <dgm:spPr/>
      <dgm:t>
        <a:bodyPr/>
        <a:lstStyle/>
        <a:p>
          <a:endParaRPr lang="en-US"/>
        </a:p>
      </dgm:t>
    </dgm:pt>
    <dgm:pt modelId="{29493119-4B86-49E6-9415-0B2B8F2F0DDE}" type="sibTrans" cxnId="{B7774989-8582-40F1-BA3F-F86DC097E092}">
      <dgm:prSet/>
      <dgm:spPr/>
      <dgm:t>
        <a:bodyPr/>
        <a:lstStyle/>
        <a:p>
          <a:endParaRPr lang="en-US"/>
        </a:p>
      </dgm:t>
    </dgm:pt>
    <dgm:pt modelId="{B4B96809-30B8-4093-97C3-765942A967A7}">
      <dgm:prSet custT="1"/>
      <dgm:spPr/>
      <dgm:t>
        <a:bodyPr/>
        <a:lstStyle/>
        <a:p>
          <a:r>
            <a:rPr lang="en-US" sz="2000" dirty="0">
              <a:solidFill>
                <a:schemeClr val="accent2">
                  <a:lumMod val="75000"/>
                </a:schemeClr>
              </a:solidFill>
            </a:rPr>
            <a:t>F) Discuss anything that you find surprising or unexpected.</a:t>
          </a:r>
        </a:p>
      </dgm:t>
    </dgm:pt>
    <dgm:pt modelId="{DACFA855-9449-4A57-9C99-9A5923E5A646}" type="parTrans" cxnId="{E62BC711-DA80-4547-B070-8541E33FC137}">
      <dgm:prSet/>
      <dgm:spPr/>
      <dgm:t>
        <a:bodyPr/>
        <a:lstStyle/>
        <a:p>
          <a:endParaRPr lang="en-US"/>
        </a:p>
      </dgm:t>
    </dgm:pt>
    <dgm:pt modelId="{AC744662-261B-4916-899A-63DB5E3C381F}" type="sibTrans" cxnId="{E62BC711-DA80-4547-B070-8541E33FC137}">
      <dgm:prSet/>
      <dgm:spPr/>
      <dgm:t>
        <a:bodyPr/>
        <a:lstStyle/>
        <a:p>
          <a:endParaRPr lang="en-US"/>
        </a:p>
      </dgm:t>
    </dgm:pt>
    <dgm:pt modelId="{8CA0AF8E-5E1A-45EB-B9A9-2E0F68AFAD31}" type="pres">
      <dgm:prSet presAssocID="{0BC885E6-8B83-4FD2-956F-30AC16BB1168}" presName="root" presStyleCnt="0">
        <dgm:presLayoutVars>
          <dgm:dir/>
          <dgm:resizeHandles val="exact"/>
        </dgm:presLayoutVars>
      </dgm:prSet>
      <dgm:spPr/>
    </dgm:pt>
    <dgm:pt modelId="{BD9352D2-0589-4DF8-9467-69D4A33DE239}" type="pres">
      <dgm:prSet presAssocID="{0BC885E6-8B83-4FD2-956F-30AC16BB1168}" presName="container" presStyleCnt="0">
        <dgm:presLayoutVars>
          <dgm:dir/>
          <dgm:resizeHandles val="exact"/>
        </dgm:presLayoutVars>
      </dgm:prSet>
      <dgm:spPr/>
    </dgm:pt>
    <dgm:pt modelId="{C26CB2E8-232F-4026-9F47-910172A53118}" type="pres">
      <dgm:prSet presAssocID="{5520C277-7F61-44BF-BC80-4A0E294B8595}" presName="compNode" presStyleCnt="0"/>
      <dgm:spPr/>
    </dgm:pt>
    <dgm:pt modelId="{634B0901-6B31-4A6E-8D31-92966E342100}" type="pres">
      <dgm:prSet presAssocID="{5520C277-7F61-44BF-BC80-4A0E294B8595}" presName="iconBgRect" presStyleLbl="bgShp" presStyleIdx="0" presStyleCnt="6"/>
      <dgm:spPr/>
    </dgm:pt>
    <dgm:pt modelId="{583ABCCE-B4D7-4985-BD1B-40A3C9A2A10A}" type="pres">
      <dgm:prSet presAssocID="{5520C277-7F61-44BF-BC80-4A0E294B8595}"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0E3138C0-7908-4894-A68F-C2274F621EAC}" type="pres">
      <dgm:prSet presAssocID="{5520C277-7F61-44BF-BC80-4A0E294B8595}" presName="spaceRect" presStyleCnt="0"/>
      <dgm:spPr/>
    </dgm:pt>
    <dgm:pt modelId="{4297FC5A-4784-4306-A823-404D28C19D6F}" type="pres">
      <dgm:prSet presAssocID="{5520C277-7F61-44BF-BC80-4A0E294B8595}" presName="textRect" presStyleLbl="revTx" presStyleIdx="0" presStyleCnt="6">
        <dgm:presLayoutVars>
          <dgm:chMax val="1"/>
          <dgm:chPref val="1"/>
        </dgm:presLayoutVars>
      </dgm:prSet>
      <dgm:spPr/>
    </dgm:pt>
    <dgm:pt modelId="{BA013A8A-A377-410E-816B-6B7C65794684}" type="pres">
      <dgm:prSet presAssocID="{92755E54-1B76-46E7-9A0D-D493D0C37EA4}" presName="sibTrans" presStyleLbl="sibTrans2D1" presStyleIdx="0" presStyleCnt="0"/>
      <dgm:spPr/>
    </dgm:pt>
    <dgm:pt modelId="{F04D10D1-F841-4085-A87F-FD737FADAA06}" type="pres">
      <dgm:prSet presAssocID="{D3386909-14F1-4B40-92FA-6B44F4D6C1E3}" presName="compNode" presStyleCnt="0"/>
      <dgm:spPr/>
    </dgm:pt>
    <dgm:pt modelId="{B2C6F435-A4EB-466E-A7F7-12DB52E4B718}" type="pres">
      <dgm:prSet presAssocID="{D3386909-14F1-4B40-92FA-6B44F4D6C1E3}" presName="iconBgRect" presStyleLbl="bgShp" presStyleIdx="1" presStyleCnt="6"/>
      <dgm:spPr/>
    </dgm:pt>
    <dgm:pt modelId="{1A7DE165-99CD-4396-9FFC-EF1A19BCAAB4}" type="pres">
      <dgm:prSet presAssocID="{D3386909-14F1-4B40-92FA-6B44F4D6C1E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1A4F7910-126F-4A62-992C-EEE6591831F4}" type="pres">
      <dgm:prSet presAssocID="{D3386909-14F1-4B40-92FA-6B44F4D6C1E3}" presName="spaceRect" presStyleCnt="0"/>
      <dgm:spPr/>
    </dgm:pt>
    <dgm:pt modelId="{DFCE6285-4792-4A1F-AE81-CA4FFE00F59B}" type="pres">
      <dgm:prSet presAssocID="{D3386909-14F1-4B40-92FA-6B44F4D6C1E3}" presName="textRect" presStyleLbl="revTx" presStyleIdx="1" presStyleCnt="6">
        <dgm:presLayoutVars>
          <dgm:chMax val="1"/>
          <dgm:chPref val="1"/>
        </dgm:presLayoutVars>
      </dgm:prSet>
      <dgm:spPr/>
    </dgm:pt>
    <dgm:pt modelId="{E02D6F9E-6FC9-4E0F-9AD9-64D8B92F32E0}" type="pres">
      <dgm:prSet presAssocID="{DF18680D-61B4-4D10-8395-5A6EEA651F31}" presName="sibTrans" presStyleLbl="sibTrans2D1" presStyleIdx="0" presStyleCnt="0"/>
      <dgm:spPr/>
    </dgm:pt>
    <dgm:pt modelId="{EBD45519-6042-4F7A-A742-70811110CAF1}" type="pres">
      <dgm:prSet presAssocID="{DC695149-EFC5-4226-B6F3-D9992EF3E71A}" presName="compNode" presStyleCnt="0"/>
      <dgm:spPr/>
    </dgm:pt>
    <dgm:pt modelId="{4ACCD6EF-D727-4947-9470-6DAD5B2D7213}" type="pres">
      <dgm:prSet presAssocID="{DC695149-EFC5-4226-B6F3-D9992EF3E71A}" presName="iconBgRect" presStyleLbl="bgShp" presStyleIdx="2" presStyleCnt="6"/>
      <dgm:spPr/>
    </dgm:pt>
    <dgm:pt modelId="{52930A37-7DAC-482D-9149-758ADA4E2B29}" type="pres">
      <dgm:prSet presAssocID="{DC695149-EFC5-4226-B6F3-D9992EF3E7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owchart"/>
        </a:ext>
      </dgm:extLst>
    </dgm:pt>
    <dgm:pt modelId="{44EE60BC-8480-4CE8-B2BE-69A9D3C68AF2}" type="pres">
      <dgm:prSet presAssocID="{DC695149-EFC5-4226-B6F3-D9992EF3E71A}" presName="spaceRect" presStyleCnt="0"/>
      <dgm:spPr/>
    </dgm:pt>
    <dgm:pt modelId="{6F00C9A9-3F74-4D93-8C52-B11C07B0F37D}" type="pres">
      <dgm:prSet presAssocID="{DC695149-EFC5-4226-B6F3-D9992EF3E71A}" presName="textRect" presStyleLbl="revTx" presStyleIdx="2" presStyleCnt="6">
        <dgm:presLayoutVars>
          <dgm:chMax val="1"/>
          <dgm:chPref val="1"/>
        </dgm:presLayoutVars>
      </dgm:prSet>
      <dgm:spPr/>
    </dgm:pt>
    <dgm:pt modelId="{2353A388-ACDA-4C97-9663-CBF3422940F8}" type="pres">
      <dgm:prSet presAssocID="{5E199435-CFFE-4B66-B80C-48F242BD2E29}" presName="sibTrans" presStyleLbl="sibTrans2D1" presStyleIdx="0" presStyleCnt="0"/>
      <dgm:spPr/>
    </dgm:pt>
    <dgm:pt modelId="{850B3CAD-2C87-4390-9C98-5B3900F5C35D}" type="pres">
      <dgm:prSet presAssocID="{A1A456E3-2758-4B32-96F2-ACB3D6B9D080}" presName="compNode" presStyleCnt="0"/>
      <dgm:spPr/>
    </dgm:pt>
    <dgm:pt modelId="{C4B3E8E0-4AD3-42A0-8E51-5EEF2F4B0C97}" type="pres">
      <dgm:prSet presAssocID="{A1A456E3-2758-4B32-96F2-ACB3D6B9D080}" presName="iconBgRect" presStyleLbl="bgShp" presStyleIdx="3" presStyleCnt="6"/>
      <dgm:spPr/>
    </dgm:pt>
    <dgm:pt modelId="{278BC414-C2A8-44B1-AA3A-BC315A736206}" type="pres">
      <dgm:prSet presAssocID="{A1A456E3-2758-4B32-96F2-ACB3D6B9D080}"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Zoom In"/>
        </a:ext>
      </dgm:extLst>
    </dgm:pt>
    <dgm:pt modelId="{CC60B506-2D28-40C0-8B15-A45BF657550B}" type="pres">
      <dgm:prSet presAssocID="{A1A456E3-2758-4B32-96F2-ACB3D6B9D080}" presName="spaceRect" presStyleCnt="0"/>
      <dgm:spPr/>
    </dgm:pt>
    <dgm:pt modelId="{714D67ED-A613-44F8-ADB1-1104376BBEB9}" type="pres">
      <dgm:prSet presAssocID="{A1A456E3-2758-4B32-96F2-ACB3D6B9D080}" presName="textRect" presStyleLbl="revTx" presStyleIdx="3" presStyleCnt="6">
        <dgm:presLayoutVars>
          <dgm:chMax val="1"/>
          <dgm:chPref val="1"/>
        </dgm:presLayoutVars>
      </dgm:prSet>
      <dgm:spPr/>
    </dgm:pt>
    <dgm:pt modelId="{3A1B3EAE-5876-48C5-8462-332E3638A7A9}" type="pres">
      <dgm:prSet presAssocID="{7FECCBA5-F17E-4EB1-8C69-AC00AFEBDAB5}" presName="sibTrans" presStyleLbl="sibTrans2D1" presStyleIdx="0" presStyleCnt="0"/>
      <dgm:spPr/>
    </dgm:pt>
    <dgm:pt modelId="{4F1B467A-53F8-4735-9E16-92F6A6FA9ED4}" type="pres">
      <dgm:prSet presAssocID="{0C46ECF2-A537-413D-A585-35DC3CD5B8B3}" presName="compNode" presStyleCnt="0"/>
      <dgm:spPr/>
    </dgm:pt>
    <dgm:pt modelId="{38D9078A-A205-4984-8A42-64C32F0D8248}" type="pres">
      <dgm:prSet presAssocID="{0C46ECF2-A537-413D-A585-35DC3CD5B8B3}" presName="iconBgRect" presStyleLbl="bgShp" presStyleIdx="4" presStyleCnt="6"/>
      <dgm:spPr/>
    </dgm:pt>
    <dgm:pt modelId="{21F2145F-A325-43CB-8100-C5416F57215E}" type="pres">
      <dgm:prSet presAssocID="{0C46ECF2-A537-413D-A585-35DC3CD5B8B3}"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Postit Notes with solid fill"/>
        </a:ext>
      </dgm:extLst>
    </dgm:pt>
    <dgm:pt modelId="{6B974443-6AF3-4222-9A73-87A8F7A088B6}" type="pres">
      <dgm:prSet presAssocID="{0C46ECF2-A537-413D-A585-35DC3CD5B8B3}" presName="spaceRect" presStyleCnt="0"/>
      <dgm:spPr/>
    </dgm:pt>
    <dgm:pt modelId="{6965A6CF-DB09-4860-9041-082AD3784E89}" type="pres">
      <dgm:prSet presAssocID="{0C46ECF2-A537-413D-A585-35DC3CD5B8B3}" presName="textRect" presStyleLbl="revTx" presStyleIdx="4" presStyleCnt="6">
        <dgm:presLayoutVars>
          <dgm:chMax val="1"/>
          <dgm:chPref val="1"/>
        </dgm:presLayoutVars>
      </dgm:prSet>
      <dgm:spPr/>
    </dgm:pt>
    <dgm:pt modelId="{BF132B52-4B93-4486-B10B-4BA809989FAC}" type="pres">
      <dgm:prSet presAssocID="{29493119-4B86-49E6-9415-0B2B8F2F0DDE}" presName="sibTrans" presStyleLbl="sibTrans2D1" presStyleIdx="0" presStyleCnt="0"/>
      <dgm:spPr/>
    </dgm:pt>
    <dgm:pt modelId="{DEFB39EC-A86D-4543-B974-8A033D9465FA}" type="pres">
      <dgm:prSet presAssocID="{B4B96809-30B8-4093-97C3-765942A967A7}" presName="compNode" presStyleCnt="0"/>
      <dgm:spPr/>
    </dgm:pt>
    <dgm:pt modelId="{1075C0D7-7CF5-4117-A88B-9C0E6013921C}" type="pres">
      <dgm:prSet presAssocID="{B4B96809-30B8-4093-97C3-765942A967A7}" presName="iconBgRect" presStyleLbl="bgShp" presStyleIdx="5" presStyleCnt="6"/>
      <dgm:spPr/>
    </dgm:pt>
    <dgm:pt modelId="{AE2C774E-A47F-4DA4-B956-D60621353137}" type="pres">
      <dgm:prSet presAssocID="{B4B96809-30B8-4093-97C3-765942A967A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ight Bulb and Gear"/>
        </a:ext>
      </dgm:extLst>
    </dgm:pt>
    <dgm:pt modelId="{66C4FB02-619F-4A81-9BCE-7AEA6EA5D8BE}" type="pres">
      <dgm:prSet presAssocID="{B4B96809-30B8-4093-97C3-765942A967A7}" presName="spaceRect" presStyleCnt="0"/>
      <dgm:spPr/>
    </dgm:pt>
    <dgm:pt modelId="{1A43789E-860A-4F1A-9F48-BCF1EC9CA71A}" type="pres">
      <dgm:prSet presAssocID="{B4B96809-30B8-4093-97C3-765942A967A7}" presName="textRect" presStyleLbl="revTx" presStyleIdx="5" presStyleCnt="6">
        <dgm:presLayoutVars>
          <dgm:chMax val="1"/>
          <dgm:chPref val="1"/>
        </dgm:presLayoutVars>
      </dgm:prSet>
      <dgm:spPr/>
    </dgm:pt>
  </dgm:ptLst>
  <dgm:cxnLst>
    <dgm:cxn modelId="{E62BC711-DA80-4547-B070-8541E33FC137}" srcId="{0BC885E6-8B83-4FD2-956F-30AC16BB1168}" destId="{B4B96809-30B8-4093-97C3-765942A967A7}" srcOrd="5" destOrd="0" parTransId="{DACFA855-9449-4A57-9C99-9A5923E5A646}" sibTransId="{AC744662-261B-4916-899A-63DB5E3C381F}"/>
    <dgm:cxn modelId="{1203A928-1CD1-4569-92E5-7B8CB57B6D63}" type="presOf" srcId="{0C46ECF2-A537-413D-A585-35DC3CD5B8B3}" destId="{6965A6CF-DB09-4860-9041-082AD3784E89}" srcOrd="0" destOrd="0" presId="urn:microsoft.com/office/officeart/2018/2/layout/IconCircleList"/>
    <dgm:cxn modelId="{4F71D22A-93D9-4DD0-9510-3BF25E619EE6}" srcId="{0BC885E6-8B83-4FD2-956F-30AC16BB1168}" destId="{A1A456E3-2758-4B32-96F2-ACB3D6B9D080}" srcOrd="3" destOrd="0" parTransId="{7FE002D4-B9F1-4BAA-8A41-B2D320C1BC6D}" sibTransId="{7FECCBA5-F17E-4EB1-8C69-AC00AFEBDAB5}"/>
    <dgm:cxn modelId="{71C00F2E-2C0C-4BCF-8111-204C82214858}" type="presOf" srcId="{29493119-4B86-49E6-9415-0B2B8F2F0DDE}" destId="{BF132B52-4B93-4486-B10B-4BA809989FAC}" srcOrd="0" destOrd="0" presId="urn:microsoft.com/office/officeart/2018/2/layout/IconCircleList"/>
    <dgm:cxn modelId="{57D3325D-041C-4407-A12C-EB85D4DBBA22}" srcId="{0BC885E6-8B83-4FD2-956F-30AC16BB1168}" destId="{5520C277-7F61-44BF-BC80-4A0E294B8595}" srcOrd="0" destOrd="0" parTransId="{0189201F-5B99-44F2-9F06-9F5D2331E153}" sibTransId="{92755E54-1B76-46E7-9A0D-D493D0C37EA4}"/>
    <dgm:cxn modelId="{0477496B-6001-48CE-8CF6-40EDC3A3BED0}" srcId="{0BC885E6-8B83-4FD2-956F-30AC16BB1168}" destId="{D3386909-14F1-4B40-92FA-6B44F4D6C1E3}" srcOrd="1" destOrd="0" parTransId="{DB6ADB5D-93CE-49A8-BA48-9F293DAA5D85}" sibTransId="{DF18680D-61B4-4D10-8395-5A6EEA651F31}"/>
    <dgm:cxn modelId="{E1846F4C-6ED9-4D21-895C-B351126BD7EE}" srcId="{0BC885E6-8B83-4FD2-956F-30AC16BB1168}" destId="{DC695149-EFC5-4226-B6F3-D9992EF3E71A}" srcOrd="2" destOrd="0" parTransId="{87A74919-ED9F-4E10-84AB-38B860610775}" sibTransId="{5E199435-CFFE-4B66-B80C-48F242BD2E29}"/>
    <dgm:cxn modelId="{130D756C-4427-4123-9BFF-A8656B85B18E}" type="presOf" srcId="{DC695149-EFC5-4226-B6F3-D9992EF3E71A}" destId="{6F00C9A9-3F74-4D93-8C52-B11C07B0F37D}" srcOrd="0" destOrd="0" presId="urn:microsoft.com/office/officeart/2018/2/layout/IconCircleList"/>
    <dgm:cxn modelId="{D38E8D4D-75A1-418A-BE53-D94B320F0918}" type="presOf" srcId="{A1A456E3-2758-4B32-96F2-ACB3D6B9D080}" destId="{714D67ED-A613-44F8-ADB1-1104376BBEB9}" srcOrd="0" destOrd="0" presId="urn:microsoft.com/office/officeart/2018/2/layout/IconCircleList"/>
    <dgm:cxn modelId="{9C9DC474-D3CA-463C-B384-1283811A0735}" type="presOf" srcId="{92755E54-1B76-46E7-9A0D-D493D0C37EA4}" destId="{BA013A8A-A377-410E-816B-6B7C65794684}" srcOrd="0" destOrd="0" presId="urn:microsoft.com/office/officeart/2018/2/layout/IconCircleList"/>
    <dgm:cxn modelId="{06FE3156-4D7E-4B7F-84A1-DB9FF9467E9A}" type="presOf" srcId="{5E199435-CFFE-4B66-B80C-48F242BD2E29}" destId="{2353A388-ACDA-4C97-9663-CBF3422940F8}" srcOrd="0" destOrd="0" presId="urn:microsoft.com/office/officeart/2018/2/layout/IconCircleList"/>
    <dgm:cxn modelId="{DF6B8980-D47E-406C-A968-A5264FF79E40}" type="presOf" srcId="{D3386909-14F1-4B40-92FA-6B44F4D6C1E3}" destId="{DFCE6285-4792-4A1F-AE81-CA4FFE00F59B}" srcOrd="0" destOrd="0" presId="urn:microsoft.com/office/officeart/2018/2/layout/IconCircleList"/>
    <dgm:cxn modelId="{B7774989-8582-40F1-BA3F-F86DC097E092}" srcId="{0BC885E6-8B83-4FD2-956F-30AC16BB1168}" destId="{0C46ECF2-A537-413D-A585-35DC3CD5B8B3}" srcOrd="4" destOrd="0" parTransId="{614001BA-9117-4986-A616-D24170004F17}" sibTransId="{29493119-4B86-49E6-9415-0B2B8F2F0DDE}"/>
    <dgm:cxn modelId="{C07C8BAC-52BC-441A-94BF-437834B0F6C2}" type="presOf" srcId="{5520C277-7F61-44BF-BC80-4A0E294B8595}" destId="{4297FC5A-4784-4306-A823-404D28C19D6F}" srcOrd="0" destOrd="0" presId="urn:microsoft.com/office/officeart/2018/2/layout/IconCircleList"/>
    <dgm:cxn modelId="{793D34E0-1829-4624-85E0-450EE8EF1C17}" type="presOf" srcId="{7FECCBA5-F17E-4EB1-8C69-AC00AFEBDAB5}" destId="{3A1B3EAE-5876-48C5-8462-332E3638A7A9}" srcOrd="0" destOrd="0" presId="urn:microsoft.com/office/officeart/2018/2/layout/IconCircleList"/>
    <dgm:cxn modelId="{EEA28CE7-8034-44CC-AD9C-5D47731FD99A}" type="presOf" srcId="{B4B96809-30B8-4093-97C3-765942A967A7}" destId="{1A43789E-860A-4F1A-9F48-BCF1EC9CA71A}" srcOrd="0" destOrd="0" presId="urn:microsoft.com/office/officeart/2018/2/layout/IconCircleList"/>
    <dgm:cxn modelId="{8D26DBF4-1AD2-4D6A-9195-E29EDE921EBA}" type="presOf" srcId="{DF18680D-61B4-4D10-8395-5A6EEA651F31}" destId="{E02D6F9E-6FC9-4E0F-9AD9-64D8B92F32E0}" srcOrd="0" destOrd="0" presId="urn:microsoft.com/office/officeart/2018/2/layout/IconCircleList"/>
    <dgm:cxn modelId="{2B1C46F6-B434-4457-AE91-FFC9458E7E97}" type="presOf" srcId="{0BC885E6-8B83-4FD2-956F-30AC16BB1168}" destId="{8CA0AF8E-5E1A-45EB-B9A9-2E0F68AFAD31}" srcOrd="0" destOrd="0" presId="urn:microsoft.com/office/officeart/2018/2/layout/IconCircleList"/>
    <dgm:cxn modelId="{5AE5C15A-7A46-4897-964A-F0CCA80D815E}" type="presParOf" srcId="{8CA0AF8E-5E1A-45EB-B9A9-2E0F68AFAD31}" destId="{BD9352D2-0589-4DF8-9467-69D4A33DE239}" srcOrd="0" destOrd="0" presId="urn:microsoft.com/office/officeart/2018/2/layout/IconCircleList"/>
    <dgm:cxn modelId="{4D05246B-E9C9-40A3-8203-3BB911A32623}" type="presParOf" srcId="{BD9352D2-0589-4DF8-9467-69D4A33DE239}" destId="{C26CB2E8-232F-4026-9F47-910172A53118}" srcOrd="0" destOrd="0" presId="urn:microsoft.com/office/officeart/2018/2/layout/IconCircleList"/>
    <dgm:cxn modelId="{4D04363B-D1C2-4D59-BAA5-88742A33855C}" type="presParOf" srcId="{C26CB2E8-232F-4026-9F47-910172A53118}" destId="{634B0901-6B31-4A6E-8D31-92966E342100}" srcOrd="0" destOrd="0" presId="urn:microsoft.com/office/officeart/2018/2/layout/IconCircleList"/>
    <dgm:cxn modelId="{F55ADA40-13FD-4926-B2EB-75E8856F69DE}" type="presParOf" srcId="{C26CB2E8-232F-4026-9F47-910172A53118}" destId="{583ABCCE-B4D7-4985-BD1B-40A3C9A2A10A}" srcOrd="1" destOrd="0" presId="urn:microsoft.com/office/officeart/2018/2/layout/IconCircleList"/>
    <dgm:cxn modelId="{A159F8B8-6913-488B-B64F-B51CDA6D2B63}" type="presParOf" srcId="{C26CB2E8-232F-4026-9F47-910172A53118}" destId="{0E3138C0-7908-4894-A68F-C2274F621EAC}" srcOrd="2" destOrd="0" presId="urn:microsoft.com/office/officeart/2018/2/layout/IconCircleList"/>
    <dgm:cxn modelId="{1B2C1A06-6D94-4E46-AB0F-85EFBC44F60F}" type="presParOf" srcId="{C26CB2E8-232F-4026-9F47-910172A53118}" destId="{4297FC5A-4784-4306-A823-404D28C19D6F}" srcOrd="3" destOrd="0" presId="urn:microsoft.com/office/officeart/2018/2/layout/IconCircleList"/>
    <dgm:cxn modelId="{A2A6B342-3FB2-4DD7-B02A-F785FB70EDAB}" type="presParOf" srcId="{BD9352D2-0589-4DF8-9467-69D4A33DE239}" destId="{BA013A8A-A377-410E-816B-6B7C65794684}" srcOrd="1" destOrd="0" presId="urn:microsoft.com/office/officeart/2018/2/layout/IconCircleList"/>
    <dgm:cxn modelId="{4BDF81EB-3865-4A97-A909-F4A41E0EFDC5}" type="presParOf" srcId="{BD9352D2-0589-4DF8-9467-69D4A33DE239}" destId="{F04D10D1-F841-4085-A87F-FD737FADAA06}" srcOrd="2" destOrd="0" presId="urn:microsoft.com/office/officeart/2018/2/layout/IconCircleList"/>
    <dgm:cxn modelId="{66C73000-D3A6-4302-9E00-887FC06C2EDB}" type="presParOf" srcId="{F04D10D1-F841-4085-A87F-FD737FADAA06}" destId="{B2C6F435-A4EB-466E-A7F7-12DB52E4B718}" srcOrd="0" destOrd="0" presId="urn:microsoft.com/office/officeart/2018/2/layout/IconCircleList"/>
    <dgm:cxn modelId="{BEFC9723-6BC4-45B8-9AF0-0D2D53F6D197}" type="presParOf" srcId="{F04D10D1-F841-4085-A87F-FD737FADAA06}" destId="{1A7DE165-99CD-4396-9FFC-EF1A19BCAAB4}" srcOrd="1" destOrd="0" presId="urn:microsoft.com/office/officeart/2018/2/layout/IconCircleList"/>
    <dgm:cxn modelId="{CB87B0F7-31A3-44F0-B8FB-CF27BE2908C3}" type="presParOf" srcId="{F04D10D1-F841-4085-A87F-FD737FADAA06}" destId="{1A4F7910-126F-4A62-992C-EEE6591831F4}" srcOrd="2" destOrd="0" presId="urn:microsoft.com/office/officeart/2018/2/layout/IconCircleList"/>
    <dgm:cxn modelId="{7491B706-8708-4609-9C90-5586D9E71703}" type="presParOf" srcId="{F04D10D1-F841-4085-A87F-FD737FADAA06}" destId="{DFCE6285-4792-4A1F-AE81-CA4FFE00F59B}" srcOrd="3" destOrd="0" presId="urn:microsoft.com/office/officeart/2018/2/layout/IconCircleList"/>
    <dgm:cxn modelId="{5C2B6B6B-593D-479E-BCBE-7D8C5BD8EEEF}" type="presParOf" srcId="{BD9352D2-0589-4DF8-9467-69D4A33DE239}" destId="{E02D6F9E-6FC9-4E0F-9AD9-64D8B92F32E0}" srcOrd="3" destOrd="0" presId="urn:microsoft.com/office/officeart/2018/2/layout/IconCircleList"/>
    <dgm:cxn modelId="{01EAC2B8-6671-48FC-A22E-7A78B31F3E45}" type="presParOf" srcId="{BD9352D2-0589-4DF8-9467-69D4A33DE239}" destId="{EBD45519-6042-4F7A-A742-70811110CAF1}" srcOrd="4" destOrd="0" presId="urn:microsoft.com/office/officeart/2018/2/layout/IconCircleList"/>
    <dgm:cxn modelId="{33DF0A86-4A89-4B9E-BF8A-5C3353772C40}" type="presParOf" srcId="{EBD45519-6042-4F7A-A742-70811110CAF1}" destId="{4ACCD6EF-D727-4947-9470-6DAD5B2D7213}" srcOrd="0" destOrd="0" presId="urn:microsoft.com/office/officeart/2018/2/layout/IconCircleList"/>
    <dgm:cxn modelId="{9AABF32D-5819-41A9-9F90-A6D92D443B2E}" type="presParOf" srcId="{EBD45519-6042-4F7A-A742-70811110CAF1}" destId="{52930A37-7DAC-482D-9149-758ADA4E2B29}" srcOrd="1" destOrd="0" presId="urn:microsoft.com/office/officeart/2018/2/layout/IconCircleList"/>
    <dgm:cxn modelId="{3C2F2C62-FFA9-4771-ACD8-019989BF33CC}" type="presParOf" srcId="{EBD45519-6042-4F7A-A742-70811110CAF1}" destId="{44EE60BC-8480-4CE8-B2BE-69A9D3C68AF2}" srcOrd="2" destOrd="0" presId="urn:microsoft.com/office/officeart/2018/2/layout/IconCircleList"/>
    <dgm:cxn modelId="{4DD543F6-5924-4639-A8A9-9B0ABED1AFA4}" type="presParOf" srcId="{EBD45519-6042-4F7A-A742-70811110CAF1}" destId="{6F00C9A9-3F74-4D93-8C52-B11C07B0F37D}" srcOrd="3" destOrd="0" presId="urn:microsoft.com/office/officeart/2018/2/layout/IconCircleList"/>
    <dgm:cxn modelId="{304823FD-1E98-4284-8125-1898345B2898}" type="presParOf" srcId="{BD9352D2-0589-4DF8-9467-69D4A33DE239}" destId="{2353A388-ACDA-4C97-9663-CBF3422940F8}" srcOrd="5" destOrd="0" presId="urn:microsoft.com/office/officeart/2018/2/layout/IconCircleList"/>
    <dgm:cxn modelId="{BB801DF3-FAF9-41BD-8132-B9F52769583A}" type="presParOf" srcId="{BD9352D2-0589-4DF8-9467-69D4A33DE239}" destId="{850B3CAD-2C87-4390-9C98-5B3900F5C35D}" srcOrd="6" destOrd="0" presId="urn:microsoft.com/office/officeart/2018/2/layout/IconCircleList"/>
    <dgm:cxn modelId="{CBFAA37A-6F77-45EB-AA3F-470C1B977769}" type="presParOf" srcId="{850B3CAD-2C87-4390-9C98-5B3900F5C35D}" destId="{C4B3E8E0-4AD3-42A0-8E51-5EEF2F4B0C97}" srcOrd="0" destOrd="0" presId="urn:microsoft.com/office/officeart/2018/2/layout/IconCircleList"/>
    <dgm:cxn modelId="{1DCDF9E9-834F-4771-BF54-676596B4DAF2}" type="presParOf" srcId="{850B3CAD-2C87-4390-9C98-5B3900F5C35D}" destId="{278BC414-C2A8-44B1-AA3A-BC315A736206}" srcOrd="1" destOrd="0" presId="urn:microsoft.com/office/officeart/2018/2/layout/IconCircleList"/>
    <dgm:cxn modelId="{ABC3BFEA-131E-4E0E-8A99-2565ABD40DA4}" type="presParOf" srcId="{850B3CAD-2C87-4390-9C98-5B3900F5C35D}" destId="{CC60B506-2D28-40C0-8B15-A45BF657550B}" srcOrd="2" destOrd="0" presId="urn:microsoft.com/office/officeart/2018/2/layout/IconCircleList"/>
    <dgm:cxn modelId="{9A47FAFC-0555-41D4-81BF-A3BCFFDD5162}" type="presParOf" srcId="{850B3CAD-2C87-4390-9C98-5B3900F5C35D}" destId="{714D67ED-A613-44F8-ADB1-1104376BBEB9}" srcOrd="3" destOrd="0" presId="urn:microsoft.com/office/officeart/2018/2/layout/IconCircleList"/>
    <dgm:cxn modelId="{CCAACDA5-DFB3-437D-9661-C3E34E7D19EF}" type="presParOf" srcId="{BD9352D2-0589-4DF8-9467-69D4A33DE239}" destId="{3A1B3EAE-5876-48C5-8462-332E3638A7A9}" srcOrd="7" destOrd="0" presId="urn:microsoft.com/office/officeart/2018/2/layout/IconCircleList"/>
    <dgm:cxn modelId="{E5A363B5-EA2F-4A54-8024-55AB3FED4B58}" type="presParOf" srcId="{BD9352D2-0589-4DF8-9467-69D4A33DE239}" destId="{4F1B467A-53F8-4735-9E16-92F6A6FA9ED4}" srcOrd="8" destOrd="0" presId="urn:microsoft.com/office/officeart/2018/2/layout/IconCircleList"/>
    <dgm:cxn modelId="{276AAA63-851A-4380-A939-51AAEC8A7D40}" type="presParOf" srcId="{4F1B467A-53F8-4735-9E16-92F6A6FA9ED4}" destId="{38D9078A-A205-4984-8A42-64C32F0D8248}" srcOrd="0" destOrd="0" presId="urn:microsoft.com/office/officeart/2018/2/layout/IconCircleList"/>
    <dgm:cxn modelId="{54E3B327-047C-4AB4-BEA5-2B558512FB65}" type="presParOf" srcId="{4F1B467A-53F8-4735-9E16-92F6A6FA9ED4}" destId="{21F2145F-A325-43CB-8100-C5416F57215E}" srcOrd="1" destOrd="0" presId="urn:microsoft.com/office/officeart/2018/2/layout/IconCircleList"/>
    <dgm:cxn modelId="{22492CD6-BADF-4B24-931A-5BDC58733F52}" type="presParOf" srcId="{4F1B467A-53F8-4735-9E16-92F6A6FA9ED4}" destId="{6B974443-6AF3-4222-9A73-87A8F7A088B6}" srcOrd="2" destOrd="0" presId="urn:microsoft.com/office/officeart/2018/2/layout/IconCircleList"/>
    <dgm:cxn modelId="{A84C6107-472E-4148-9553-6C9AE0451568}" type="presParOf" srcId="{4F1B467A-53F8-4735-9E16-92F6A6FA9ED4}" destId="{6965A6CF-DB09-4860-9041-082AD3784E89}" srcOrd="3" destOrd="0" presId="urn:microsoft.com/office/officeart/2018/2/layout/IconCircleList"/>
    <dgm:cxn modelId="{480001FA-9AB7-4E2A-93D7-DA544B04E555}" type="presParOf" srcId="{BD9352D2-0589-4DF8-9467-69D4A33DE239}" destId="{BF132B52-4B93-4486-B10B-4BA809989FAC}" srcOrd="9" destOrd="0" presId="urn:microsoft.com/office/officeart/2018/2/layout/IconCircleList"/>
    <dgm:cxn modelId="{28E447D5-420B-438B-9D88-AB3976C944D7}" type="presParOf" srcId="{BD9352D2-0589-4DF8-9467-69D4A33DE239}" destId="{DEFB39EC-A86D-4543-B974-8A033D9465FA}" srcOrd="10" destOrd="0" presId="urn:microsoft.com/office/officeart/2018/2/layout/IconCircleList"/>
    <dgm:cxn modelId="{4C8E4DB1-966E-4709-8165-7CD2373561C2}" type="presParOf" srcId="{DEFB39EC-A86D-4543-B974-8A033D9465FA}" destId="{1075C0D7-7CF5-4117-A88B-9C0E6013921C}" srcOrd="0" destOrd="0" presId="urn:microsoft.com/office/officeart/2018/2/layout/IconCircleList"/>
    <dgm:cxn modelId="{4CB86396-48E8-4886-9BD3-A81DD70D7A80}" type="presParOf" srcId="{DEFB39EC-A86D-4543-B974-8A033D9465FA}" destId="{AE2C774E-A47F-4DA4-B956-D60621353137}" srcOrd="1" destOrd="0" presId="urn:microsoft.com/office/officeart/2018/2/layout/IconCircleList"/>
    <dgm:cxn modelId="{5A639333-B701-4C6D-BBA9-3D7BB2B4B948}" type="presParOf" srcId="{DEFB39EC-A86D-4543-B974-8A033D9465FA}" destId="{66C4FB02-619F-4A81-9BCE-7AEA6EA5D8BE}" srcOrd="2" destOrd="0" presId="urn:microsoft.com/office/officeart/2018/2/layout/IconCircleList"/>
    <dgm:cxn modelId="{F7635725-B464-4CC8-A78C-95026710A403}" type="presParOf" srcId="{DEFB39EC-A86D-4543-B974-8A033D9465FA}" destId="{1A43789E-860A-4F1A-9F48-BCF1EC9CA7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07367" y="312838"/>
          <a:ext cx="956460" cy="9564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1202" y="516673"/>
          <a:ext cx="548789" cy="548789"/>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613"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Breakout Room (BR), take 2 minutes to introduce yourselves (name, region/DFD, and job title).</a:t>
          </a:r>
        </a:p>
      </dsp:txBody>
      <dsp:txXfrm>
        <a:off x="1613" y="1567213"/>
        <a:ext cx="1567968" cy="2312753"/>
      </dsp:txXfrm>
    </dsp:sp>
    <dsp:sp modelId="{EB18FF22-D284-436D-AD43-42F567F2E451}">
      <dsp:nvSpPr>
        <dsp:cNvPr id="0" name=""/>
        <dsp:cNvSpPr/>
      </dsp:nvSpPr>
      <dsp:spPr>
        <a:xfrm>
          <a:off x="2149730" y="312838"/>
          <a:ext cx="956460" cy="95646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53566" y="516673"/>
          <a:ext cx="548789" cy="548789"/>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43976"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43976" y="1567213"/>
        <a:ext cx="1567968" cy="2312753"/>
      </dsp:txXfrm>
    </dsp:sp>
    <dsp:sp modelId="{DF784F96-140D-425E-81BE-C91F8D1DE9B3}">
      <dsp:nvSpPr>
        <dsp:cNvPr id="0" name=""/>
        <dsp:cNvSpPr/>
      </dsp:nvSpPr>
      <dsp:spPr>
        <a:xfrm>
          <a:off x="3992093" y="312838"/>
          <a:ext cx="956460" cy="95646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195929" y="516673"/>
          <a:ext cx="548789" cy="548789"/>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686339"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21 should go to Jamboard group 21).</a:t>
          </a:r>
        </a:p>
      </dsp:txBody>
      <dsp:txXfrm>
        <a:off x="3686339" y="1567213"/>
        <a:ext cx="1567968" cy="2312753"/>
      </dsp:txXfrm>
    </dsp:sp>
    <dsp:sp modelId="{ADD4AE6A-C860-4A8A-A276-60AF8CA5004D}">
      <dsp:nvSpPr>
        <dsp:cNvPr id="0" name=""/>
        <dsp:cNvSpPr/>
      </dsp:nvSpPr>
      <dsp:spPr>
        <a:xfrm>
          <a:off x="5834456" y="312838"/>
          <a:ext cx="956460" cy="956460"/>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038292" y="516673"/>
          <a:ext cx="548789" cy="548789"/>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528702"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1 slide in Jamboard.</a:t>
          </a:r>
        </a:p>
      </dsp:txBody>
      <dsp:txXfrm>
        <a:off x="5528702" y="1567213"/>
        <a:ext cx="1567968" cy="2312753"/>
      </dsp:txXfrm>
    </dsp:sp>
    <dsp:sp modelId="{75930DF1-3693-4082-A1BB-7CD4FFF64C97}">
      <dsp:nvSpPr>
        <dsp:cNvPr id="0" name=""/>
        <dsp:cNvSpPr/>
      </dsp:nvSpPr>
      <dsp:spPr>
        <a:xfrm>
          <a:off x="7676820" y="312838"/>
          <a:ext cx="956460" cy="956460"/>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880656" y="516673"/>
          <a:ext cx="548789" cy="548789"/>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371066" y="1567213"/>
          <a:ext cx="1567968"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Add post-its (sticky notes) or text onto the wall.</a:t>
          </a:r>
        </a:p>
      </dsp:txBody>
      <dsp:txXfrm>
        <a:off x="7371066" y="1567213"/>
        <a:ext cx="1567968" cy="2312753"/>
      </dsp:txXfrm>
    </dsp:sp>
    <dsp:sp modelId="{E2DF04AB-FEB7-4F1F-A385-7995B851ABF7}">
      <dsp:nvSpPr>
        <dsp:cNvPr id="0" name=""/>
        <dsp:cNvSpPr/>
      </dsp:nvSpPr>
      <dsp:spPr>
        <a:xfrm>
          <a:off x="9591592" y="312838"/>
          <a:ext cx="956460" cy="95646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795428" y="516673"/>
          <a:ext cx="548789" cy="548789"/>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213429" y="1567213"/>
          <a:ext cx="1712786" cy="23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Discuss your contribution(s) to the wall with the group.</a:t>
          </a:r>
        </a:p>
      </dsp:txBody>
      <dsp:txXfrm>
        <a:off x="9213429" y="1567213"/>
        <a:ext cx="1712786" cy="23127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BA2665-0368-4B5F-897C-3798BAC92465}">
      <dsp:nvSpPr>
        <dsp:cNvPr id="0" name=""/>
        <dsp:cNvSpPr/>
      </dsp:nvSpPr>
      <dsp:spPr>
        <a:xfrm>
          <a:off x="1822642" y="72739"/>
          <a:ext cx="1131480" cy="11314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BBA99-47E7-4769-83CC-BFCD45B3E366}">
      <dsp:nvSpPr>
        <dsp:cNvPr id="0" name=""/>
        <dsp:cNvSpPr/>
      </dsp:nvSpPr>
      <dsp:spPr>
        <a:xfrm>
          <a:off x="2060253" y="283466"/>
          <a:ext cx="656258" cy="656258"/>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2D0359-74D9-414A-9540-FA4AC9DFA677}">
      <dsp:nvSpPr>
        <dsp:cNvPr id="0" name=""/>
        <dsp:cNvSpPr/>
      </dsp:nvSpPr>
      <dsp:spPr>
        <a:xfrm>
          <a:off x="3152976" y="228646"/>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3152976" y="228646"/>
        <a:ext cx="2667060" cy="1131480"/>
      </dsp:txXfrm>
    </dsp:sp>
    <dsp:sp modelId="{1EDAC32E-36FF-4697-AEF8-6315E37925E2}">
      <dsp:nvSpPr>
        <dsp:cNvPr id="0" name=""/>
        <dsp:cNvSpPr/>
      </dsp:nvSpPr>
      <dsp:spPr>
        <a:xfrm>
          <a:off x="6328358" y="72739"/>
          <a:ext cx="1131480" cy="113148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912E23-27C5-498D-AED4-F35BA70FBEB0}">
      <dsp:nvSpPr>
        <dsp:cNvPr id="0" name=""/>
        <dsp:cNvSpPr/>
      </dsp:nvSpPr>
      <dsp:spPr>
        <a:xfrm>
          <a:off x="6565968" y="283466"/>
          <a:ext cx="656258" cy="656258"/>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2707BC-B7F8-4DEA-A7C5-6FE29D409227}">
      <dsp:nvSpPr>
        <dsp:cNvPr id="0" name=""/>
        <dsp:cNvSpPr/>
      </dsp:nvSpPr>
      <dsp:spPr>
        <a:xfrm>
          <a:off x="7640208" y="0"/>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bg2">
                  <a:lumMod val="50000"/>
                </a:schemeClr>
              </a:solidFill>
            </a:rPr>
            <a:t>B) Open the chat window to view the instructions and links.</a:t>
          </a:r>
        </a:p>
      </dsp:txBody>
      <dsp:txXfrm>
        <a:off x="7640208" y="0"/>
        <a:ext cx="2667060" cy="1131480"/>
      </dsp:txXfrm>
    </dsp:sp>
    <dsp:sp modelId="{70B975A3-C7D3-4D78-9BE9-2B1C5547774A}">
      <dsp:nvSpPr>
        <dsp:cNvPr id="0" name=""/>
        <dsp:cNvSpPr/>
      </dsp:nvSpPr>
      <dsp:spPr>
        <a:xfrm>
          <a:off x="1822642" y="2075283"/>
          <a:ext cx="1131480" cy="113148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128962-5E52-4ED2-817C-693B155C30A8}">
      <dsp:nvSpPr>
        <dsp:cNvPr id="0" name=""/>
        <dsp:cNvSpPr/>
      </dsp:nvSpPr>
      <dsp:spPr>
        <a:xfrm>
          <a:off x="2060253" y="2312894"/>
          <a:ext cx="656258" cy="656258"/>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66FA7-9EEA-47BF-B931-7FBF7E98F595}">
      <dsp:nvSpPr>
        <dsp:cNvPr id="0" name=""/>
        <dsp:cNvSpPr/>
      </dsp:nvSpPr>
      <dsp:spPr>
        <a:xfrm>
          <a:off x="3162204" y="2201273"/>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4">
                  <a:lumMod val="75000"/>
                </a:schemeClr>
              </a:solidFill>
            </a:rPr>
            <a:t>C) Click on the Jamboard link that matches your BR number (e.g., BR 14 should go to Jamboard group 14).</a:t>
          </a:r>
        </a:p>
      </dsp:txBody>
      <dsp:txXfrm>
        <a:off x="3162204" y="2201273"/>
        <a:ext cx="2667060" cy="1131480"/>
      </dsp:txXfrm>
    </dsp:sp>
    <dsp:sp modelId="{EE6DB512-C330-44D6-A136-79538B1EBF68}">
      <dsp:nvSpPr>
        <dsp:cNvPr id="0" name=""/>
        <dsp:cNvSpPr/>
      </dsp:nvSpPr>
      <dsp:spPr>
        <a:xfrm>
          <a:off x="6328358" y="2075283"/>
          <a:ext cx="1131480" cy="113148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5710E3-AF75-418E-BA8A-5680CE136615}">
      <dsp:nvSpPr>
        <dsp:cNvPr id="0" name=""/>
        <dsp:cNvSpPr/>
      </dsp:nvSpPr>
      <dsp:spPr>
        <a:xfrm>
          <a:off x="6565968" y="2312894"/>
          <a:ext cx="656258" cy="656258"/>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E08FCA-D675-4387-980F-1B50DA18D46D}">
      <dsp:nvSpPr>
        <dsp:cNvPr id="0" name=""/>
        <dsp:cNvSpPr/>
      </dsp:nvSpPr>
      <dsp:spPr>
        <a:xfrm>
          <a:off x="7667919" y="2102699"/>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5">
                  <a:lumMod val="75000"/>
                </a:schemeClr>
              </a:solidFill>
            </a:rPr>
            <a:t>D) Keep two windows open: your BR in Zoom and your Activity 2 slide in Jamboard.</a:t>
          </a:r>
        </a:p>
      </dsp:txBody>
      <dsp:txXfrm>
        <a:off x="7667919" y="2102699"/>
        <a:ext cx="2667060" cy="1131480"/>
      </dsp:txXfrm>
    </dsp:sp>
    <dsp:sp modelId="{D3D8AE8A-89D5-4015-9D62-FE5897D3775E}">
      <dsp:nvSpPr>
        <dsp:cNvPr id="0" name=""/>
        <dsp:cNvSpPr/>
      </dsp:nvSpPr>
      <dsp:spPr>
        <a:xfrm>
          <a:off x="1822642" y="4068866"/>
          <a:ext cx="1131480" cy="113148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90D3EA-55CA-452F-9E20-EC88B520205F}">
      <dsp:nvSpPr>
        <dsp:cNvPr id="0" name=""/>
        <dsp:cNvSpPr/>
      </dsp:nvSpPr>
      <dsp:spPr>
        <a:xfrm>
          <a:off x="2060253" y="4342322"/>
          <a:ext cx="656258" cy="656258"/>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DB2C35-D0F6-4B75-B1B7-1AA0ABFB63E6}">
      <dsp:nvSpPr>
        <dsp:cNvPr id="0" name=""/>
        <dsp:cNvSpPr/>
      </dsp:nvSpPr>
      <dsp:spPr>
        <a:xfrm>
          <a:off x="3196582" y="4077827"/>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6">
                  <a:lumMod val="75000"/>
                </a:schemeClr>
              </a:solidFill>
            </a:rPr>
            <a:t>E) Select a shape and move it into the black box to express your opinion.</a:t>
          </a:r>
        </a:p>
      </dsp:txBody>
      <dsp:txXfrm>
        <a:off x="3196582" y="4077827"/>
        <a:ext cx="2667060" cy="1131480"/>
      </dsp:txXfrm>
    </dsp:sp>
    <dsp:sp modelId="{02119D4E-99B8-4FBC-B974-599523EFBC9E}">
      <dsp:nvSpPr>
        <dsp:cNvPr id="0" name=""/>
        <dsp:cNvSpPr/>
      </dsp:nvSpPr>
      <dsp:spPr>
        <a:xfrm>
          <a:off x="6328358" y="4068866"/>
          <a:ext cx="1131480" cy="11314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CD3662-D2B8-4826-A3FB-AA50B0B062CD}">
      <dsp:nvSpPr>
        <dsp:cNvPr id="0" name=""/>
        <dsp:cNvSpPr/>
      </dsp:nvSpPr>
      <dsp:spPr>
        <a:xfrm>
          <a:off x="6565968" y="4342322"/>
          <a:ext cx="656258" cy="656258"/>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B4D785-8722-410B-AE95-9BE8343C6377}">
      <dsp:nvSpPr>
        <dsp:cNvPr id="0" name=""/>
        <dsp:cNvSpPr/>
      </dsp:nvSpPr>
      <dsp:spPr>
        <a:xfrm>
          <a:off x="7711526" y="3940386"/>
          <a:ext cx="2667060" cy="1131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en-US" sz="2000" kern="1200" dirty="0">
              <a:solidFill>
                <a:schemeClr val="accent2">
                  <a:lumMod val="75000"/>
                </a:schemeClr>
              </a:solidFill>
            </a:rPr>
            <a:t>F) Discuss the reasons for your opinion with the group. Add post-its (sticky notes) with your reasons.</a:t>
          </a:r>
        </a:p>
      </dsp:txBody>
      <dsp:txXfrm>
        <a:off x="7711526" y="3940386"/>
        <a:ext cx="2667060" cy="11314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A729F5-9F15-4A86-829F-E88809B4AA1B}">
      <dsp:nvSpPr>
        <dsp:cNvPr id="0" name=""/>
        <dsp:cNvSpPr/>
      </dsp:nvSpPr>
      <dsp:spPr>
        <a:xfrm>
          <a:off x="311379"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296A98-2044-4FE3-A38A-BA4B2C07740F}">
      <dsp:nvSpPr>
        <dsp:cNvPr id="0" name=""/>
        <dsp:cNvSpPr/>
      </dsp:nvSpPr>
      <dsp:spPr>
        <a:xfrm>
          <a:off x="517957" y="610877"/>
          <a:ext cx="556171" cy="556171"/>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10E8A-7C4B-4171-BFED-3640B8A87510}">
      <dsp:nvSpPr>
        <dsp:cNvPr id="0" name=""/>
        <dsp:cNvSpPr/>
      </dsp:nvSpPr>
      <dsp:spPr>
        <a:xfrm>
          <a:off x="1512"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In your BR, take 2 minutes to introduce yourselves (name, region/DFD, and job title).</a:t>
          </a:r>
        </a:p>
      </dsp:txBody>
      <dsp:txXfrm>
        <a:off x="1512" y="1675549"/>
        <a:ext cx="1589062" cy="2112956"/>
      </dsp:txXfrm>
    </dsp:sp>
    <dsp:sp modelId="{EB18FF22-D284-436D-AD43-42F567F2E451}">
      <dsp:nvSpPr>
        <dsp:cNvPr id="0" name=""/>
        <dsp:cNvSpPr/>
      </dsp:nvSpPr>
      <dsp:spPr>
        <a:xfrm>
          <a:off x="2178527" y="404299"/>
          <a:ext cx="969328" cy="969328"/>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F03FE3-2592-4C7C-8EF5-1C4C1EB01A3E}">
      <dsp:nvSpPr>
        <dsp:cNvPr id="0" name=""/>
        <dsp:cNvSpPr/>
      </dsp:nvSpPr>
      <dsp:spPr>
        <a:xfrm>
          <a:off x="2385105" y="610877"/>
          <a:ext cx="556171" cy="556171"/>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12CE4E-A0CA-4622-B423-DDD2D98D3B2F}">
      <dsp:nvSpPr>
        <dsp:cNvPr id="0" name=""/>
        <dsp:cNvSpPr/>
      </dsp:nvSpPr>
      <dsp:spPr>
        <a:xfrm>
          <a:off x="1868660"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bg2">
                  <a:lumMod val="25000"/>
                </a:schemeClr>
              </a:solidFill>
            </a:rPr>
            <a:t>Open the chat window to view the instructions and links.</a:t>
          </a:r>
        </a:p>
      </dsp:txBody>
      <dsp:txXfrm>
        <a:off x="1868660" y="1675549"/>
        <a:ext cx="1589062" cy="2112956"/>
      </dsp:txXfrm>
    </dsp:sp>
    <dsp:sp modelId="{DF784F96-140D-425E-81BE-C91F8D1DE9B3}">
      <dsp:nvSpPr>
        <dsp:cNvPr id="0" name=""/>
        <dsp:cNvSpPr/>
      </dsp:nvSpPr>
      <dsp:spPr>
        <a:xfrm>
          <a:off x="4045676" y="404299"/>
          <a:ext cx="969328" cy="969328"/>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22758-B409-4FBF-9858-A816E501924E}">
      <dsp:nvSpPr>
        <dsp:cNvPr id="0" name=""/>
        <dsp:cNvSpPr/>
      </dsp:nvSpPr>
      <dsp:spPr>
        <a:xfrm>
          <a:off x="4252254" y="610877"/>
          <a:ext cx="556171" cy="556171"/>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4B2DB-CB73-4959-8F66-D28C527B871A}">
      <dsp:nvSpPr>
        <dsp:cNvPr id="0" name=""/>
        <dsp:cNvSpPr/>
      </dsp:nvSpPr>
      <dsp:spPr>
        <a:xfrm>
          <a:off x="3735809"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4">
                  <a:lumMod val="75000"/>
                </a:schemeClr>
              </a:solidFill>
            </a:rPr>
            <a:t>Click on the Jamboard link that matches your BR number (e.g., BR 24 should go to Jamboard group 24).</a:t>
          </a:r>
        </a:p>
      </dsp:txBody>
      <dsp:txXfrm>
        <a:off x="3735809" y="1675549"/>
        <a:ext cx="1589062" cy="2112956"/>
      </dsp:txXfrm>
    </dsp:sp>
    <dsp:sp modelId="{ADD4AE6A-C860-4A8A-A276-60AF8CA5004D}">
      <dsp:nvSpPr>
        <dsp:cNvPr id="0" name=""/>
        <dsp:cNvSpPr/>
      </dsp:nvSpPr>
      <dsp:spPr>
        <a:xfrm>
          <a:off x="5912824" y="404299"/>
          <a:ext cx="969328" cy="969328"/>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2DCDF8-1E9A-421A-8138-0ECBF3F4A19C}">
      <dsp:nvSpPr>
        <dsp:cNvPr id="0" name=""/>
        <dsp:cNvSpPr/>
      </dsp:nvSpPr>
      <dsp:spPr>
        <a:xfrm>
          <a:off x="6119402" y="610877"/>
          <a:ext cx="556171" cy="556171"/>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60653B-D1A8-49C7-A526-4A194CF9E687}">
      <dsp:nvSpPr>
        <dsp:cNvPr id="0" name=""/>
        <dsp:cNvSpPr/>
      </dsp:nvSpPr>
      <dsp:spPr>
        <a:xfrm>
          <a:off x="5602957"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5">
                  <a:lumMod val="75000"/>
                </a:schemeClr>
              </a:solidFill>
            </a:rPr>
            <a:t>Keep two windows open: your BR in zoom and your activity 3 slide in Jamboard.</a:t>
          </a:r>
        </a:p>
      </dsp:txBody>
      <dsp:txXfrm>
        <a:off x="5602957" y="1675549"/>
        <a:ext cx="1589062" cy="2112956"/>
      </dsp:txXfrm>
    </dsp:sp>
    <dsp:sp modelId="{75930DF1-3693-4082-A1BB-7CD4FFF64C97}">
      <dsp:nvSpPr>
        <dsp:cNvPr id="0" name=""/>
        <dsp:cNvSpPr/>
      </dsp:nvSpPr>
      <dsp:spPr>
        <a:xfrm>
          <a:off x="7779973" y="404299"/>
          <a:ext cx="969328" cy="969328"/>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6807CB-F028-419E-A7D9-50CE37C209BF}">
      <dsp:nvSpPr>
        <dsp:cNvPr id="0" name=""/>
        <dsp:cNvSpPr/>
      </dsp:nvSpPr>
      <dsp:spPr>
        <a:xfrm>
          <a:off x="7986551" y="610877"/>
          <a:ext cx="556171" cy="556171"/>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8D4C5A-E84D-4B33-BCD1-581783E2CC87}">
      <dsp:nvSpPr>
        <dsp:cNvPr id="0" name=""/>
        <dsp:cNvSpPr/>
      </dsp:nvSpPr>
      <dsp:spPr>
        <a:xfrm>
          <a:off x="7470105"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6">
                  <a:lumMod val="75000"/>
                </a:schemeClr>
              </a:solidFill>
            </a:rPr>
            <a:t>Move or add post-its (sticky notes) in each category.</a:t>
          </a:r>
        </a:p>
        <a:p>
          <a:pPr marL="0" lvl="0" indent="0" algn="ctr" defTabSz="889000">
            <a:lnSpc>
              <a:spcPct val="100000"/>
            </a:lnSpc>
            <a:spcBef>
              <a:spcPct val="0"/>
            </a:spcBef>
            <a:spcAft>
              <a:spcPct val="35000"/>
            </a:spcAft>
            <a:buNone/>
            <a:defRPr cap="all"/>
          </a:pPr>
          <a:endParaRPr lang="en-US" sz="2000" kern="1200" cap="none" dirty="0">
            <a:solidFill>
              <a:schemeClr val="accent6">
                <a:lumMod val="75000"/>
              </a:schemeClr>
            </a:solidFill>
          </a:endParaRPr>
        </a:p>
      </dsp:txBody>
      <dsp:txXfrm>
        <a:off x="7470105" y="1675549"/>
        <a:ext cx="1589062" cy="2112956"/>
      </dsp:txXfrm>
    </dsp:sp>
    <dsp:sp modelId="{E2DF04AB-FEB7-4F1F-A385-7995B851ABF7}">
      <dsp:nvSpPr>
        <dsp:cNvPr id="0" name=""/>
        <dsp:cNvSpPr/>
      </dsp:nvSpPr>
      <dsp:spPr>
        <a:xfrm>
          <a:off x="9647121" y="404299"/>
          <a:ext cx="969328" cy="969328"/>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A0C2A-EBB6-4E7A-B633-B9CA0C3C80A6}">
      <dsp:nvSpPr>
        <dsp:cNvPr id="0" name=""/>
        <dsp:cNvSpPr/>
      </dsp:nvSpPr>
      <dsp:spPr>
        <a:xfrm>
          <a:off x="9853699" y="610877"/>
          <a:ext cx="556171" cy="556171"/>
        </a:xfrm>
        <a:prstGeom prst="rect">
          <a:avLst/>
        </a:prstGeom>
        <a:blipFill>
          <a:blip xmlns:r="http://schemas.openxmlformats.org/officeDocument/2006/relationships"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3E3FB1-7462-401B-88A0-4BC4F80E62A9}">
      <dsp:nvSpPr>
        <dsp:cNvPr id="0" name=""/>
        <dsp:cNvSpPr/>
      </dsp:nvSpPr>
      <dsp:spPr>
        <a:xfrm>
          <a:off x="9337254" y="1675549"/>
          <a:ext cx="1589062" cy="2112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defRPr cap="all"/>
          </a:pPr>
          <a:r>
            <a:rPr lang="en-US" sz="2000" kern="1200" cap="none" dirty="0">
              <a:solidFill>
                <a:schemeClr val="accent2">
                  <a:lumMod val="75000"/>
                </a:schemeClr>
              </a:solidFill>
            </a:rPr>
            <a:t>Share your contributions with the group. Do you notice anything unexpected?</a:t>
          </a:r>
        </a:p>
      </dsp:txBody>
      <dsp:txXfrm>
        <a:off x="9337254" y="1675549"/>
        <a:ext cx="1589062" cy="2112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B0901-6B31-4A6E-8D31-92966E342100}">
      <dsp:nvSpPr>
        <dsp:cNvPr id="0" name=""/>
        <dsp:cNvSpPr/>
      </dsp:nvSpPr>
      <dsp:spPr>
        <a:xfrm>
          <a:off x="59081" y="931226"/>
          <a:ext cx="1040695" cy="10406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3ABCCE-B4D7-4985-BD1B-40A3C9A2A10A}">
      <dsp:nvSpPr>
        <dsp:cNvPr id="0" name=""/>
        <dsp:cNvSpPr/>
      </dsp:nvSpPr>
      <dsp:spPr>
        <a:xfrm>
          <a:off x="277628" y="1149772"/>
          <a:ext cx="603603" cy="603603"/>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297FC5A-4784-4306-A823-404D28C19D6F}">
      <dsp:nvSpPr>
        <dsp:cNvPr id="0" name=""/>
        <dsp:cNvSpPr/>
      </dsp:nvSpPr>
      <dsp:spPr>
        <a:xfrm>
          <a:off x="1322784" y="931226"/>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A) In your BR, take 2 minutes to introduce yourselves (name, region/DFD, job title or role).</a:t>
          </a:r>
        </a:p>
      </dsp:txBody>
      <dsp:txXfrm>
        <a:off x="1322784" y="931226"/>
        <a:ext cx="2453068" cy="1040695"/>
      </dsp:txXfrm>
    </dsp:sp>
    <dsp:sp modelId="{B2C6F435-A4EB-466E-A7F7-12DB52E4B718}">
      <dsp:nvSpPr>
        <dsp:cNvPr id="0" name=""/>
        <dsp:cNvSpPr/>
      </dsp:nvSpPr>
      <dsp:spPr>
        <a:xfrm>
          <a:off x="4203281" y="931226"/>
          <a:ext cx="1040695" cy="104069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7DE165-99CD-4396-9FFC-EF1A19BCAAB4}">
      <dsp:nvSpPr>
        <dsp:cNvPr id="0" name=""/>
        <dsp:cNvSpPr/>
      </dsp:nvSpPr>
      <dsp:spPr>
        <a:xfrm>
          <a:off x="4421827" y="1149772"/>
          <a:ext cx="603603" cy="603603"/>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CE6285-4792-4A1F-AE81-CA4FFE00F59B}">
      <dsp:nvSpPr>
        <dsp:cNvPr id="0" name=""/>
        <dsp:cNvSpPr/>
      </dsp:nvSpPr>
      <dsp:spPr>
        <a:xfrm>
          <a:off x="5466983" y="931226"/>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bg2">
                  <a:lumMod val="50000"/>
                </a:schemeClr>
              </a:solidFill>
            </a:rPr>
            <a:t>B) Open the chat window to view the instructions and links</a:t>
          </a:r>
          <a:r>
            <a:rPr lang="en-US" sz="2000" kern="1200" dirty="0"/>
            <a:t>.</a:t>
          </a:r>
        </a:p>
      </dsp:txBody>
      <dsp:txXfrm>
        <a:off x="5466983" y="931226"/>
        <a:ext cx="2453068" cy="1040695"/>
      </dsp:txXfrm>
    </dsp:sp>
    <dsp:sp modelId="{4ACCD6EF-D727-4947-9470-6DAD5B2D7213}">
      <dsp:nvSpPr>
        <dsp:cNvPr id="0" name=""/>
        <dsp:cNvSpPr/>
      </dsp:nvSpPr>
      <dsp:spPr>
        <a:xfrm>
          <a:off x="8347481" y="931226"/>
          <a:ext cx="1040695" cy="104069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30A37-7DAC-482D-9149-758ADA4E2B29}">
      <dsp:nvSpPr>
        <dsp:cNvPr id="0" name=""/>
        <dsp:cNvSpPr/>
      </dsp:nvSpPr>
      <dsp:spPr>
        <a:xfrm>
          <a:off x="8566027" y="1149772"/>
          <a:ext cx="603603" cy="603603"/>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00C9A9-3F74-4D93-8C52-B11C07B0F37D}">
      <dsp:nvSpPr>
        <dsp:cNvPr id="0" name=""/>
        <dsp:cNvSpPr/>
      </dsp:nvSpPr>
      <dsp:spPr>
        <a:xfrm>
          <a:off x="9611183" y="931226"/>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4">
                  <a:lumMod val="75000"/>
                </a:schemeClr>
              </a:solidFill>
            </a:rPr>
            <a:t>C) Click on the Jamboard link that matches your BR  number (e.g., BR 25 should go to Jamboard group 25).</a:t>
          </a:r>
        </a:p>
      </dsp:txBody>
      <dsp:txXfrm>
        <a:off x="9611183" y="931226"/>
        <a:ext cx="2453068" cy="1040695"/>
      </dsp:txXfrm>
    </dsp:sp>
    <dsp:sp modelId="{C4B3E8E0-4AD3-42A0-8E51-5EEF2F4B0C97}">
      <dsp:nvSpPr>
        <dsp:cNvPr id="0" name=""/>
        <dsp:cNvSpPr/>
      </dsp:nvSpPr>
      <dsp:spPr>
        <a:xfrm>
          <a:off x="59081" y="2779697"/>
          <a:ext cx="1040695" cy="104069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8BC414-C2A8-44B1-AA3A-BC315A736206}">
      <dsp:nvSpPr>
        <dsp:cNvPr id="0" name=""/>
        <dsp:cNvSpPr/>
      </dsp:nvSpPr>
      <dsp:spPr>
        <a:xfrm>
          <a:off x="277628" y="2998243"/>
          <a:ext cx="603603" cy="603603"/>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4D67ED-A613-44F8-ADB1-1104376BBEB9}">
      <dsp:nvSpPr>
        <dsp:cNvPr id="0" name=""/>
        <dsp:cNvSpPr/>
      </dsp:nvSpPr>
      <dsp:spPr>
        <a:xfrm>
          <a:off x="1322784" y="2779697"/>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5">
                  <a:lumMod val="75000"/>
                </a:schemeClr>
              </a:solidFill>
            </a:rPr>
            <a:t>D) Keep two windows open: your BR in Zoom and your Activity 4 slide in Jamboard.</a:t>
          </a:r>
        </a:p>
      </dsp:txBody>
      <dsp:txXfrm>
        <a:off x="1322784" y="2779697"/>
        <a:ext cx="2453068" cy="1040695"/>
      </dsp:txXfrm>
    </dsp:sp>
    <dsp:sp modelId="{38D9078A-A205-4984-8A42-64C32F0D8248}">
      <dsp:nvSpPr>
        <dsp:cNvPr id="0" name=""/>
        <dsp:cNvSpPr/>
      </dsp:nvSpPr>
      <dsp:spPr>
        <a:xfrm>
          <a:off x="4203281" y="2779697"/>
          <a:ext cx="1040695" cy="104069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F2145F-A325-43CB-8100-C5416F57215E}">
      <dsp:nvSpPr>
        <dsp:cNvPr id="0" name=""/>
        <dsp:cNvSpPr/>
      </dsp:nvSpPr>
      <dsp:spPr>
        <a:xfrm>
          <a:off x="4421827" y="2998243"/>
          <a:ext cx="603603" cy="603603"/>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65A6CF-DB09-4860-9041-082AD3784E89}">
      <dsp:nvSpPr>
        <dsp:cNvPr id="0" name=""/>
        <dsp:cNvSpPr/>
      </dsp:nvSpPr>
      <dsp:spPr>
        <a:xfrm>
          <a:off x="5466983" y="2779697"/>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6">
                  <a:lumMod val="75000"/>
                </a:schemeClr>
              </a:solidFill>
            </a:rPr>
            <a:t>E) Add a post-it (sticky note) or text in each of the categories.</a:t>
          </a:r>
        </a:p>
      </dsp:txBody>
      <dsp:txXfrm>
        <a:off x="5466983" y="2779697"/>
        <a:ext cx="2453068" cy="1040695"/>
      </dsp:txXfrm>
    </dsp:sp>
    <dsp:sp modelId="{1075C0D7-7CF5-4117-A88B-9C0E6013921C}">
      <dsp:nvSpPr>
        <dsp:cNvPr id="0" name=""/>
        <dsp:cNvSpPr/>
      </dsp:nvSpPr>
      <dsp:spPr>
        <a:xfrm>
          <a:off x="8347481" y="2779697"/>
          <a:ext cx="1040695" cy="104069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2C774E-A47F-4DA4-B956-D60621353137}">
      <dsp:nvSpPr>
        <dsp:cNvPr id="0" name=""/>
        <dsp:cNvSpPr/>
      </dsp:nvSpPr>
      <dsp:spPr>
        <a:xfrm>
          <a:off x="8566027" y="2998243"/>
          <a:ext cx="603603" cy="603603"/>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789E-860A-4F1A-9F48-BCF1EC9CA71A}">
      <dsp:nvSpPr>
        <dsp:cNvPr id="0" name=""/>
        <dsp:cNvSpPr/>
      </dsp:nvSpPr>
      <dsp:spPr>
        <a:xfrm>
          <a:off x="9611183" y="2779697"/>
          <a:ext cx="2453068" cy="10406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2">
                  <a:lumMod val="75000"/>
                </a:schemeClr>
              </a:solidFill>
            </a:rPr>
            <a:t>F) Discuss anything that you find surprising or unexpected.</a:t>
          </a:r>
        </a:p>
      </dsp:txBody>
      <dsp:txXfrm>
        <a:off x="9611183" y="2779697"/>
        <a:ext cx="2453068" cy="1040695"/>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6/10/2022</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6/10/2022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jamboard.google.com/d/1vlleb3II20rHSdDvTXVJopXxomei4cMTUtoMrBZfSaM/edit?usp=shar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vlleb3II20rHSdDvTXVJopXxomei4cMTUtoMrBZfSaM/edit?usp=shar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jamboard.google.com/d/1vlleb3II20rHSdDvTXVJopXxomei4cMTUtoMrBZfSaM/edit?usp=shar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jamboard.google.com/d/1vlleb3II20rHSdDvTXVJopXxomei4cMTUtoMrBZfSaM/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52589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report categories, if any, or about the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811354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4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section of the presentation will focus mostly on three MPO reports, but we need a little background information first.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Let’s start by reviewing the Academic Risk Report so that we can see how the MPO reports save time and effort when planning service participation (e.g., recruiting students for specific services).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purpose of the Academic Risk Report is to show which children have academic risk status and why.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Looking at the screenshot, you can see that each student included in the list is below standard on at least one of the assessments (CAASPP ELA, CAASPP Math, ELPAC), and/or they  have EL status.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Notice that EL is a new criterion was added for 2021-22. This information comes from CALPADS.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In general, Academic Risk is an indicator of academic need (like PFS, but with fewer criteria that focus primarily on assessments).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309023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30" marR="0" lvl="0" indent="-17143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A word about timing: A new report becomes available each year in mid to late November (based on data from the prior performance period).</a:t>
            </a:r>
          </a:p>
          <a:p>
            <a:pPr marL="171450" indent="-171450">
              <a:lnSpc>
                <a:spcPct val="120000"/>
              </a:lnSpc>
              <a:buFont typeface="Arial" panose="020B0604020202020204" pitchFamily="34" charset="0"/>
              <a:buChar char="•"/>
            </a:pPr>
            <a:r>
              <a:rPr lang="en-US" sz="1100" dirty="0">
                <a:latin typeface="Arial" panose="020B0604020202020204" pitchFamily="34" charset="0"/>
                <a:cs typeface="Arial" panose="020B0604020202020204" pitchFamily="34" charset="0"/>
              </a:rPr>
              <a:t>Notice that the criteria for this report is very broad. For example, if a child has Academic Risk status, knowing that is not enough to know if they are below standard on something specific, like CAASPP ELA.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As a result, this report is best for general planning purposes, such as estimating service cohort sizes when writing Regional Applications (RA) and District Service Agreements (DSA).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But to find specific children that need to be included in an ELA or a Math intervention in the current year, we recommend using the MPO 1.0 and 2.0 reports.</a:t>
            </a:r>
          </a:p>
          <a:p>
            <a:pPr marL="171450" indent="-171450">
              <a:lnSpc>
                <a:spcPct val="120000"/>
              </a:lnSpc>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marL="171450" indent="-171450">
              <a:lnSpc>
                <a:spcPct val="120000"/>
              </a:lnSpc>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435103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Here is a list of all the MPO reports currently active in MSIN.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Of the 15 MPO reports, we are going to talk about the 3 reports highlighted in yellow.</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14</a:t>
            </a:fld>
            <a:endParaRPr lang="en-US" dirty="0"/>
          </a:p>
        </p:txBody>
      </p:sp>
    </p:spTree>
    <p:extLst>
      <p:ext uri="{BB962C8B-B14F-4D97-AF65-F5344CB8AC3E}">
        <p14:creationId xmlns:p14="http://schemas.microsoft.com/office/powerpoint/2010/main" val="855230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These 3 MPOs are tougher to meet because we’re also dealing with services hours, not just participation.</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the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The extra data entry step of adding hours makes these MPOs challenging.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latin typeface="Arial" panose="020B0604020202020204" pitchFamily="34" charset="0"/>
                <a:cs typeface="Arial" panose="020B0604020202020204" pitchFamily="34" charset="0"/>
              </a:rPr>
              <a:t>Tip: Use the MPO reports themselves to create the list of children to invite to your services that are designed for specific MPOs.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We can now plan precisely by knowing exactly which children to target for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latin typeface="Arial" panose="020B0604020202020204" pitchFamily="34" charset="0"/>
                <a:cs typeface="Arial" panose="020B0604020202020204" pitchFamily="34" charset="0"/>
              </a:rPr>
              <a:t>Remember to check your attendance and follow up on absences frequently to ensure students continue to participate and meet the 30 or 20 hour targets.</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15</a:t>
            </a:fld>
            <a:endParaRPr lang="en-US" dirty="0"/>
          </a:p>
        </p:txBody>
      </p:sp>
    </p:spTree>
    <p:extLst>
      <p:ext uri="{BB962C8B-B14F-4D97-AF65-F5344CB8AC3E}">
        <p14:creationId xmlns:p14="http://schemas.microsoft.com/office/powerpoint/2010/main" val="277877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MPO 1.0 Report uses more precise criteria than the Academic Risk Report we saw earlier.</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To be included in this count (see the orange arrow), a student</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must have scored below standard on the CAASPP ELA or ELPAC assessments in the prior year, and</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they must be enrolled in the selected school year (2021-22 above) in grades K-10.</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more details, you can always click on the help text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and it explains the report logic.</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Clicking on the count brings up a window with all the children who meet the criteria and will therefore be used in the calculation for the MPO 1.0 percentage. </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16</a:t>
            </a:fld>
            <a:endParaRPr lang="en-US" dirty="0"/>
          </a:p>
        </p:txBody>
      </p:sp>
    </p:spTree>
    <p:extLst>
      <p:ext uri="{BB962C8B-B14F-4D97-AF65-F5344CB8AC3E}">
        <p14:creationId xmlns:p14="http://schemas.microsoft.com/office/powerpoint/2010/main" val="2151426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Here we see a screenshot of the child list that appears after clicking on the count. </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Notice that you can export the entire list as an Excel file.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You can also search for an individual child in the list by typing their name or an Id number (MSD or SSID) in the filter field found just above the table.</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17</a:t>
            </a:fld>
            <a:endParaRPr lang="en-US" dirty="0"/>
          </a:p>
        </p:txBody>
      </p:sp>
    </p:spTree>
    <p:extLst>
      <p:ext uri="{BB962C8B-B14F-4D97-AF65-F5344CB8AC3E}">
        <p14:creationId xmlns:p14="http://schemas.microsoft.com/office/powerpoint/2010/main" val="381814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MPO 2.0 Report also uses more precise criteria than the Academic Risk Report we saw earlier.</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To be included in this count (see the orange arrow), a student</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must have scored below standard on the CAASPP Math (for grades 3-8) or ELPAC (for grades K-2) in the prior year, and</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they must be enrolled in the selected school year (2021-22 above) in grades K-10.</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more details, you can always click on the help text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and it explains the report logic.</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Clicking on the count brings up a window with all the children who meet the criteria and will therefore be used in the calculation for the MPO 2.0 percentage. </a:t>
            </a:r>
          </a:p>
          <a:p>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1CE27A00-9ED4-434D-BC8A-5D31EFE24023}" type="slidenum">
              <a:rPr lang="en-US" smtClean="0"/>
              <a:pPr/>
              <a:t>18</a:t>
            </a:fld>
            <a:endParaRPr lang="en-US" dirty="0"/>
          </a:p>
        </p:txBody>
      </p:sp>
    </p:spTree>
    <p:extLst>
      <p:ext uri="{BB962C8B-B14F-4D97-AF65-F5344CB8AC3E}">
        <p14:creationId xmlns:p14="http://schemas.microsoft.com/office/powerpoint/2010/main" val="1762101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MPO 7.0 tracks preschool grades, P3-P5, and therefore does not rely on assessments.</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To be included in this count (see the orange arrow), a child </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must be enrolled in the selected school year (2021-22 above) in grades P3-P5,</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Must have turned 3 years old on or before 9/1 of the selected school year; and</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they must not lose eligibility until after the end of the performance period (8/31 of selected school year).</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For more details, you can always click on the help text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and it explains the report logic.</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Clicking on the count brings up a window with all the children who meet the criteria and will therefore be used in the calculation for the MPO 7.0 percentage. </a:t>
            </a:r>
          </a:p>
          <a:p>
            <a:pPr marL="171450"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To recap: There are benefits to using the MPO report directly to identify which children should participate in the services you have planned.</a:t>
            </a:r>
          </a:p>
        </p:txBody>
      </p:sp>
      <p:sp>
        <p:nvSpPr>
          <p:cNvPr id="4" name="Slide Number Placeholder 3"/>
          <p:cNvSpPr>
            <a:spLocks noGrp="1"/>
          </p:cNvSpPr>
          <p:nvPr>
            <p:ph type="sldNum" sz="quarter" idx="10"/>
          </p:nvPr>
        </p:nvSpPr>
        <p:spPr/>
        <p:txBody>
          <a:bodyPr/>
          <a:lstStyle/>
          <a:p>
            <a:fld id="{1CE27A00-9ED4-434D-BC8A-5D31EFE24023}" type="slidenum">
              <a:rPr lang="en-US" smtClean="0"/>
              <a:pPr/>
              <a:t>19</a:t>
            </a:fld>
            <a:endParaRPr lang="en-US" dirty="0"/>
          </a:p>
        </p:txBody>
      </p:sp>
    </p:spTree>
    <p:extLst>
      <p:ext uri="{BB962C8B-B14F-4D97-AF65-F5344CB8AC3E}">
        <p14:creationId xmlns:p14="http://schemas.microsoft.com/office/powerpoint/2010/main" val="2185886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4269657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This activity is focused on eliciting your opinion on the MPO reports and then discussing the reasons for your opinions.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https://jamboard.google.com/d/1vlleb3II20rHSdDvTXVJopXxomei4cMTUtoMrBZfSaM/edit?usp=sharing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tasks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Show how to move the shapes into the black box to express your “vote.”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63577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839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using the MPO reports and/or the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1224269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indent="0">
              <a:buNone/>
            </a:pPr>
            <a:r>
              <a:rPr lang="en-US" sz="1100" dirty="0">
                <a:latin typeface="Arial" panose="020B0604020202020204" pitchFamily="34" charset="0"/>
                <a:cs typeface="Arial" panose="020B0604020202020204" pitchFamily="34" charset="0"/>
              </a:rPr>
              <a:t>1) True or False: For 2021-22, the Academic Risk Report now includes a column for EL status.</a:t>
            </a:r>
          </a:p>
          <a:p>
            <a:pPr marL="0" indent="0">
              <a:buNone/>
            </a:pPr>
            <a:r>
              <a:rPr lang="en-US" sz="1100" dirty="0">
                <a:latin typeface="Arial" panose="020B0604020202020204" pitchFamily="34" charset="0"/>
                <a:cs typeface="Arial" panose="020B0604020202020204" pitchFamily="34" charset="0"/>
              </a:rPr>
              <a:t>a. True [answer]</a:t>
            </a:r>
          </a:p>
          <a:p>
            <a:pPr marL="0" indent="0">
              <a:buNone/>
            </a:pPr>
            <a:r>
              <a:rPr lang="en-US" sz="1100" dirty="0">
                <a:latin typeface="Arial" panose="020B0604020202020204" pitchFamily="34" charset="0"/>
                <a:cs typeface="Arial" panose="020B0604020202020204" pitchFamily="34" charset="0"/>
              </a:rPr>
              <a:t>b. False</a:t>
            </a:r>
          </a:p>
          <a:p>
            <a:pPr marL="0" indent="0">
              <a:buNone/>
            </a:pPr>
            <a:r>
              <a:rPr lang="en-US" sz="1100" dirty="0">
                <a:latin typeface="Arial" panose="020B0604020202020204" pitchFamily="34" charset="0"/>
                <a:cs typeface="Arial" panose="020B0604020202020204" pitchFamily="34" charset="0"/>
              </a:rPr>
              <a:t>c. I don’t know</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2) The benefits of using the MPO reports to identify which children should participate in services are:</a:t>
            </a:r>
          </a:p>
          <a:p>
            <a:pPr marL="0" indent="0">
              <a:buNone/>
            </a:pPr>
            <a:r>
              <a:rPr lang="en-US" sz="1100" dirty="0">
                <a:latin typeface="Arial" panose="020B0604020202020204" pitchFamily="34" charset="0"/>
                <a:cs typeface="Arial" panose="020B0604020202020204" pitchFamily="34" charset="0"/>
              </a:rPr>
              <a:t>a. The MPO reports have more precise criteria than the Academic Risk Report.</a:t>
            </a:r>
          </a:p>
          <a:p>
            <a:pPr marL="0" indent="0">
              <a:buNone/>
            </a:pPr>
            <a:r>
              <a:rPr lang="en-US" sz="1100" dirty="0">
                <a:latin typeface="Arial" panose="020B0604020202020204" pitchFamily="34" charset="0"/>
                <a:cs typeface="Arial" panose="020B0604020202020204" pitchFamily="34" charset="0"/>
              </a:rPr>
              <a:t>b. You will know exactly which children are being used in the percentage calculation for the MPO.</a:t>
            </a:r>
          </a:p>
          <a:p>
            <a:pPr marL="0" indent="0">
              <a:buNone/>
            </a:pPr>
            <a:r>
              <a:rPr lang="en-US" sz="1100" dirty="0">
                <a:latin typeface="Arial" panose="020B0604020202020204" pitchFamily="34" charset="0"/>
                <a:cs typeface="Arial" panose="020B0604020202020204" pitchFamily="34" charset="0"/>
              </a:rPr>
              <a:t>c. It is easy to export the list of children who should be served as an Excel file.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d. All of the above (a, b, and c) </a:t>
            </a:r>
            <a:r>
              <a:rPr lang="en-US" sz="1100" dirty="0">
                <a:effectLst/>
                <a:latin typeface="Calibri" panose="020F0502020204030204" pitchFamily="34" charset="0"/>
                <a:ea typeface="Calibri" panose="020F0502020204030204" pitchFamily="34" charset="0"/>
                <a:cs typeface="Times New Roman" panose="02020603050405020304" pitchFamily="18" charset="0"/>
              </a:rPr>
              <a:t>[answer]</a:t>
            </a:r>
            <a:endParaRPr lang="en-US" sz="1100" dirty="0">
              <a:latin typeface="Arial" panose="020B0604020202020204" pitchFamily="34" charset="0"/>
              <a:cs typeface="Arial" panose="020B0604020202020204" pitchFamily="34" charset="0"/>
            </a:endParaRPr>
          </a:p>
          <a:p>
            <a:pPr marL="0" indent="0">
              <a:buNone/>
            </a:pPr>
            <a:r>
              <a:rPr lang="en-US" sz="1100" dirty="0">
                <a:latin typeface="Arial" panose="020B0604020202020204" pitchFamily="34" charset="0"/>
                <a:cs typeface="Arial" panose="020B0604020202020204" pitchFamily="34" charset="0"/>
              </a:rPr>
              <a:t>e. 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43910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0" dirty="0">
                <a:latin typeface="Arial" panose="020B0604020202020204" pitchFamily="34" charset="0"/>
                <a:cs typeface="Arial" panose="020B0604020202020204" pitchFamily="34" charset="0"/>
              </a:rPr>
              <a:t>3-minute break</a:t>
            </a:r>
          </a:p>
          <a:p>
            <a:r>
              <a:rPr lang="en-US" sz="1100" b="0" dirty="0">
                <a:latin typeface="Arial" panose="020B0604020202020204" pitchFamily="34" charset="0"/>
                <a:cs typeface="Arial" panose="020B0604020202020204" pitchFamily="34" charset="0"/>
              </a:rPr>
              <a:t>Stretch, grab coffee or tea, take a bio break.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3409D5-3883-A14C-A7BE-13C3276768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2010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615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100" b="1" dirty="0">
                <a:latin typeface="Arial" panose="020B0604020202020204" pitchFamily="34" charset="0"/>
                <a:cs typeface="Arial" panose="020B0604020202020204" pitchFamily="34" charset="0"/>
              </a:rPr>
              <a:t>Lead</a:t>
            </a:r>
            <a:r>
              <a:rPr lang="en-US" altLang="en-US" sz="1100" dirty="0">
                <a:latin typeface="Arial" panose="020B0604020202020204" pitchFamily="34" charset="0"/>
                <a:cs typeface="Arial" panose="020B0604020202020204" pitchFamily="34" charset="0"/>
              </a:rPr>
              <a:t>: Jose</a:t>
            </a:r>
          </a:p>
          <a:p>
            <a:pPr eaLnBrk="1" hangingPunct="1">
              <a:spcBef>
                <a:spcPct val="0"/>
              </a:spcBef>
            </a:pPr>
            <a:r>
              <a:rPr lang="en-US" altLang="en-US" sz="1100" b="1" dirty="0">
                <a:latin typeface="Arial" panose="020B0604020202020204" pitchFamily="34" charset="0"/>
                <a:cs typeface="Arial" panose="020B0604020202020204" pitchFamily="34" charset="0"/>
              </a:rPr>
              <a:t>Time</a:t>
            </a:r>
            <a:r>
              <a:rPr lang="en-US" altLang="en-US" sz="1100" dirty="0">
                <a:latin typeface="Arial" panose="020B0604020202020204" pitchFamily="34" charset="0"/>
                <a:cs typeface="Arial" panose="020B0604020202020204" pitchFamily="34" charset="0"/>
              </a:rPr>
              <a:t>: 3 min</a:t>
            </a:r>
          </a:p>
          <a:p>
            <a:pPr eaLnBrk="1" hangingPunct="1">
              <a:spcBef>
                <a:spcPct val="0"/>
              </a:spcBef>
            </a:pPr>
            <a:r>
              <a:rPr lang="en-US" altLang="en-US" sz="1100" b="1" dirty="0">
                <a:latin typeface="Arial" panose="020B0604020202020204" pitchFamily="34" charset="0"/>
                <a:cs typeface="Arial" panose="020B0604020202020204" pitchFamily="34" charset="0"/>
              </a:rPr>
              <a:t>Talking Points</a:t>
            </a:r>
            <a:r>
              <a:rPr lang="en-US" altLang="en-US" sz="1100" dirty="0">
                <a:latin typeface="Arial" panose="020B0604020202020204" pitchFamily="34" charset="0"/>
                <a:cs typeface="Arial" panose="020B0604020202020204" pitchFamily="34" charset="0"/>
              </a:rPr>
              <a:t>:</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Grade Age Alignment report provides users with a cross-tab chart with the grade levels on the x-axis and the Age along the y-axis.</a:t>
            </a:r>
          </a:p>
          <a:p>
            <a:pPr marL="171450" indent="-171450" eaLnBrk="1" hangingPunct="1">
              <a:spcBef>
                <a:spcPct val="0"/>
              </a:spcBef>
              <a:buFont typeface="Arial" panose="020B0604020202020204" pitchFamily="34" charset="0"/>
              <a:buChar char="•"/>
            </a:pPr>
            <a:r>
              <a:rPr lang="en-US" altLang="en-US" sz="1100" dirty="0">
                <a:latin typeface="Arial" panose="020B0604020202020204" pitchFamily="34" charset="0"/>
                <a:cs typeface="Arial" panose="020B0604020202020204" pitchFamily="34" charset="0"/>
              </a:rPr>
              <a:t>The report is intended to examine, and correct student’s grade based on their 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Light gray cells - appropriate grade, or one year over or underage.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Dark gray cells - more than one year over age.</a:t>
            </a:r>
          </a:p>
          <a:p>
            <a:pPr marL="628650" lvl="1"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Orange cells - possible data errors.</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Is it crucially important to review this report and correct students that appear under orange cells which most likely have data errors. </a:t>
            </a:r>
          </a:p>
          <a:p>
            <a:pPr marL="171450" indent="-171450">
              <a:buFont typeface="Arial" panose="020B0604020202020204" pitchFamily="34" charset="0"/>
              <a:buChar char="•"/>
            </a:pPr>
            <a:r>
              <a:rPr lang="en-US" sz="1100" b="1" i="0" kern="1200" dirty="0">
                <a:solidFill>
                  <a:schemeClr val="tx1"/>
                </a:solidFill>
                <a:effectLst/>
                <a:latin typeface="Arial" panose="020B0604020202020204" pitchFamily="34" charset="0"/>
                <a:ea typeface="+mn-ea"/>
                <a:cs typeface="Arial" panose="020B0604020202020204" pitchFamily="34" charset="0"/>
              </a:rPr>
              <a:t>At the same time, this report gives you a “bird’s eye” view of all the current enrollments in your region and allows you to quickly see how many children you have in each grade level.</a:t>
            </a:r>
          </a:p>
          <a:p>
            <a:pPr marL="171450" indent="-171450">
              <a:buFont typeface="Arial" panose="020B0604020202020204" pitchFamily="34" charset="0"/>
              <a:buChar char="•"/>
            </a:pPr>
            <a:r>
              <a:rPr lang="en-US" sz="1100" b="0" i="0" kern="1200" dirty="0">
                <a:solidFill>
                  <a:schemeClr val="tx1"/>
                </a:solidFill>
                <a:effectLst/>
                <a:latin typeface="Arial" panose="020B0604020202020204" pitchFamily="34" charset="0"/>
                <a:ea typeface="+mn-ea"/>
                <a:cs typeface="Arial" panose="020B0604020202020204" pitchFamily="34" charset="0"/>
              </a:rPr>
              <a:t>This is very useful to monitor because having an enrollment line is a pre-requisite for other important data, such as INA/ILPs and services.</a:t>
            </a:r>
          </a:p>
          <a:p>
            <a:pPr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CE27A00-9ED4-434D-BC8A-5D31EFE24023}" type="slidenum">
              <a:rPr lang="en-US" smtClean="0"/>
              <a:pPr/>
              <a:t>26</a:t>
            </a:fld>
            <a:endParaRPr lang="en-US" dirty="0"/>
          </a:p>
        </p:txBody>
      </p:sp>
    </p:spTree>
    <p:extLst>
      <p:ext uri="{BB962C8B-B14F-4D97-AF65-F5344CB8AC3E}">
        <p14:creationId xmlns:p14="http://schemas.microsoft.com/office/powerpoint/2010/main" val="185181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b="1" dirty="0">
                <a:latin typeface="Arial" panose="020B0604020202020204" pitchFamily="34" charset="0"/>
                <a:cs typeface="Arial" panose="020B0604020202020204" pitchFamily="34" charset="0"/>
              </a:rPr>
              <a:t>If you participated in the session for Data Specialists, the next two slides will be familiar. They are repeated here because we want to emphasize the importance of having complete and accurate enrollment lines for all eligible children in your service area.</a:t>
            </a:r>
          </a:p>
          <a:p>
            <a:r>
              <a:rPr lang="en-US" sz="1100" dirty="0">
                <a:latin typeface="Arial" panose="020B0604020202020204" pitchFamily="34" charset="0"/>
                <a:cs typeface="Arial" panose="020B0604020202020204" pitchFamily="34" charset="0"/>
              </a:rPr>
              <a:t>The information entered in MSIN is structured a certain way. Like a pyramid, there is a foundation and everything else builds on that.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foundation is the Certificate of Eligibility (COE). Before anything else can happen, we need a verified COE to confer eligibility for the MEP to the children listed in the COE form.</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 eligible child can be enrolled in the MEP (via an enrollment line).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Ideally, the enrolled child will be assessed, and services will be planned for them based on their needs.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assessed child will participate in MEP services.</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Notice that these are all inputs in MSIN. We enter a COE which contains an initial enrollment line, then a re-enrollment line in subsequent years, then an INA/ILP, and ultimately, we can enter service participation data. These different types of information depend on each other. These dependent layers help us keep the data in MSIN logically consistent. </a:t>
            </a:r>
          </a:p>
          <a:p>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To recap, COEs are the foundation of all data entry in MSIN, and enrollments lines are the critical second layer on top of the foundation.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898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a:t>
            </a:r>
          </a:p>
          <a:p>
            <a:r>
              <a:rPr lang="en-US" sz="1100" b="1" dirty="0">
                <a:latin typeface="Arial" panose="020B0604020202020204" pitchFamily="34" charset="0"/>
                <a:cs typeface="Arial" panose="020B0604020202020204" pitchFamily="34" charset="0"/>
              </a:rPr>
              <a:t>Enrollments are also important because they affect so many reports and data entry screens.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green boxes represent how enrollment information enters MSIN.  (Go over each green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blue boxes represent the places in MSIN where that enrollment information appears again, for various purposes. (Go over each blue box)</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you can see, enrollment information is foundational and ubiquitous. </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And, as we saw earlier, being enrolled is a criterion for children to appear in the correct MPO reports.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8418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Although the Grade Age Alignment Report is great for monitoring enrollment counts, sometimes you may need more details.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In those cases, we recommend using the Enrollment Report.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This is probably the most versatile report in MSIN 6.0.</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will cover why in the next slides.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Ask: In the chat, let us know if you use this report (yes/no).</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737023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Welcome participants.</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Presenters introduce themselves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5178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25326500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2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(Read or paraphrase bullets)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To recap, the Grade Age Alignment report provides a “bird’s eye view” of your enrollments and the Enrollment Report is an excellent resource to extract any needed details, such as family data and contact information.</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Both can be used to monitor enrollment progress in your region or DFD.</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28442166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This collaborative activity is focused on sharing how frequently you use certain MSIN reports.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Activity 1 or 2.]</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https://jamboard.google.com/d/1vlleb3II20rHSdDvTXVJopXxomei4cMTUtoMrBZfSaM/edit?usp=sharing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Walk through moving existing notes and adding new post-its (sticky notes).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996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168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dirty="0">
                <a:latin typeface="Arial" panose="020B0604020202020204" pitchFamily="34" charset="0"/>
                <a:cs typeface="Arial" panose="020B0604020202020204" pitchFamily="34" charset="0"/>
              </a:rPr>
              <a:t>Answer a few questions about the enrollment-related reports and/or the collaborative activity.</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428723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Victor</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4 min</a:t>
            </a:r>
          </a:p>
          <a:p>
            <a:r>
              <a:rPr lang="en-US" sz="1100" b="1" dirty="0">
                <a:latin typeface="Arial" panose="020B0604020202020204" pitchFamily="34" charset="0"/>
                <a:cs typeface="Arial" panose="020B0604020202020204" pitchFamily="34" charset="0"/>
              </a:rPr>
              <a:t>Poll Questions</a:t>
            </a:r>
            <a:r>
              <a:rPr lang="en-US" sz="1100" dirty="0">
                <a:latin typeface="Arial" panose="020B0604020202020204" pitchFamily="34" charset="0"/>
                <a:cs typeface="Arial" panose="020B0604020202020204" pitchFamily="34"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True or False: The Grade Age Alignment Report can also be used to see a breakdown of all your enrollments for monitoring purposes.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True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False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 I don’t know</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Which of the following statements is/are true?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A Data Specialist can add a service to child’s record even if the child is not enrolled.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 Whether a child is enrolled or not has no impact on the MPO reports.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c. The Enrollment report is versatile because it has many filters and potential uses. [answer]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 A and C</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 I don’t know</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9942131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132">
              <a:defRPr/>
            </a:pPr>
            <a:r>
              <a:rPr lang="en-US" sz="1100" b="1" dirty="0">
                <a:latin typeface="Arial" panose="020B0604020202020204" pitchFamily="34" charset="0"/>
                <a:cs typeface="Arial" panose="020B0604020202020204" pitchFamily="34" charset="0"/>
              </a:rPr>
              <a:t>Transition Slide</a:t>
            </a:r>
          </a:p>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secs.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4842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endParaRPr lang="en-US" sz="1100" dirty="0">
              <a:latin typeface="Arial" panose="020B0604020202020204" pitchFamily="34" charset="0"/>
              <a:cs typeface="Arial" panose="020B0604020202020204" pitchFamily="34" charset="0"/>
            </a:endParaRP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In addition to the user guides, remember that definitions, rules, and other information is readily accessible within most screens by clicking the “</a:t>
            </a:r>
            <a:r>
              <a:rPr lang="en-US" sz="1100" dirty="0" err="1">
                <a:latin typeface="Arial" panose="020B0604020202020204" pitchFamily="34" charset="0"/>
                <a:cs typeface="Arial" panose="020B0604020202020204" pitchFamily="34" charset="0"/>
              </a:rPr>
              <a:t>i</a:t>
            </a:r>
            <a:r>
              <a:rPr lang="en-US" sz="1100" dirty="0">
                <a:latin typeface="Arial" panose="020B0604020202020204" pitchFamily="34" charset="0"/>
                <a:cs typeface="Arial" panose="020B0604020202020204" pitchFamily="34" charset="0"/>
              </a:rPr>
              <a:t>” icon next to field titles.</a:t>
            </a:r>
          </a:p>
          <a:p>
            <a:pPr marL="171430" indent="-171430">
              <a:buFont typeface="Arial" panose="020B0604020202020204" pitchFamily="34" charset="0"/>
              <a:buChar char="•"/>
            </a:pPr>
            <a:r>
              <a:rPr lang="en-US" sz="1100" dirty="0">
                <a:latin typeface="Arial" panose="020B0604020202020204" pitchFamily="34" charset="0"/>
                <a:cs typeface="Arial" panose="020B0604020202020204" pitchFamily="34" charset="0"/>
              </a:rPr>
              <a:t>Finally, don’t forget that the Training MSIN site is always available so that you can practice and brush up on system features.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37968332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last collaborative activity for this session is meant for you to reflect and discuss any key points that you are thinking of integrating into your local practices going forward. This activity is called “Start – Stop – Continue.”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 </a:t>
            </a:r>
            <a:r>
              <a:rPr lang="en-US" sz="1100" dirty="0"/>
              <a:t>[Randomly assigned; not the same group members as in the prior activities.]</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https://jamboard.google.com/d/1vlleb3II20rHSdDvTXVJopXxomei4cMTUtoMrBZfSaM/edit?usp=sharing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task in green text.</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Add post-its (sticky notes) or text to the 3 categories, based on what you learned, remembered, and reinforced during this collaborative session.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964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Juli</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8169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(Read or paraphrase bullets)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The session content is a review of key items taken from last year’s training series.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year, the focus is on sharing and collaborating with your peers.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This session is meant for experienced MSIN users who already have a working knowledge of the reports in the MSIN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1"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4944998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Team</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Answer a few questions about this session’s topics and/or the final collaborative activity.</a:t>
            </a:r>
          </a:p>
          <a:p>
            <a:endParaRPr lang="en-US" sz="1100"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40</a:t>
            </a:fld>
            <a:endParaRPr lang="en-US"/>
          </a:p>
        </p:txBody>
      </p:sp>
    </p:spTree>
    <p:extLst>
      <p:ext uri="{BB962C8B-B14F-4D97-AF65-F5344CB8AC3E}">
        <p14:creationId xmlns:p14="http://schemas.microsoft.com/office/powerpoint/2010/main" val="1840134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30 sec</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2150" indent="-172150">
              <a:buFont typeface="Arial" panose="020B0604020202020204" pitchFamily="34" charset="0"/>
              <a:buChar char="•"/>
            </a:pPr>
            <a:r>
              <a:rPr lang="en-US" sz="1100" dirty="0">
                <a:latin typeface="Arial" panose="020B0604020202020204" pitchFamily="34" charset="0"/>
                <a:cs typeface="Arial" panose="020B0604020202020204" pitchFamily="34" charset="0"/>
              </a:rPr>
              <a:t>Thank participants for attending.</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41</a:t>
            </a:fld>
            <a:endParaRPr lang="en-US"/>
          </a:p>
        </p:txBody>
      </p:sp>
    </p:spTree>
    <p:extLst>
      <p:ext uri="{BB962C8B-B14F-4D97-AF65-F5344CB8AC3E}">
        <p14:creationId xmlns:p14="http://schemas.microsoft.com/office/powerpoint/2010/main" val="306401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Juli</a:t>
            </a:r>
            <a:endParaRPr lang="en-US" sz="1100" dirty="0">
              <a:latin typeface="Arial" panose="020B0604020202020204" pitchFamily="34" charset="0"/>
              <a:cs typeface="Arial" panose="020B0604020202020204" pitchFamily="34" charset="0"/>
            </a:endParaRP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100" dirty="0">
                <a:latin typeface="Arial" panose="020B0604020202020204" pitchFamily="34" charset="0"/>
                <a:cs typeface="Arial" panose="020B0604020202020204" pitchFamily="34" charset="0"/>
              </a:rPr>
              <a:t>(Read or paraphrase bullets)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40457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Lead</a:t>
            </a:r>
            <a:r>
              <a:rPr lang="en-US" sz="1200" dirty="0">
                <a:latin typeface="Arial" panose="020B0604020202020204" pitchFamily="34" charset="0"/>
                <a:cs typeface="Arial" panose="020B0604020202020204" pitchFamily="34" charset="0"/>
              </a:rPr>
              <a:t>: Juli</a:t>
            </a:r>
          </a:p>
          <a:p>
            <a:r>
              <a:rPr lang="en-US" sz="1200" b="1" dirty="0">
                <a:latin typeface="Arial" panose="020B0604020202020204" pitchFamily="34" charset="0"/>
                <a:cs typeface="Arial" panose="020B0604020202020204" pitchFamily="34" charset="0"/>
              </a:rPr>
              <a:t>Time</a:t>
            </a:r>
            <a:r>
              <a:rPr lang="en-US" sz="1200" dirty="0">
                <a:latin typeface="Arial" panose="020B0604020202020204" pitchFamily="34" charset="0"/>
                <a:cs typeface="Arial" panose="020B0604020202020204" pitchFamily="34" charset="0"/>
              </a:rPr>
              <a:t>:  1 min.</a:t>
            </a:r>
          </a:p>
          <a:p>
            <a:r>
              <a:rPr lang="en-US" sz="1200" b="1" dirty="0">
                <a:latin typeface="Arial" panose="020B0604020202020204" pitchFamily="34" charset="0"/>
                <a:cs typeface="Arial" panose="020B0604020202020204" pitchFamily="34" charset="0"/>
              </a:rPr>
              <a:t>Talking Points</a:t>
            </a:r>
            <a:r>
              <a:rPr lang="en-US" sz="1200" dirty="0">
                <a:latin typeface="Arial" panose="020B0604020202020204" pitchFamily="34" charset="0"/>
                <a:cs typeface="Arial" panose="020B0604020202020204" pitchFamily="34" charset="0"/>
              </a:rPr>
              <a:t>: </a:t>
            </a:r>
          </a:p>
          <a:p>
            <a:pPr marL="0" indent="0">
              <a:buFont typeface="Arial" panose="020B0604020202020204" pitchFamily="34" charset="0"/>
              <a:buNone/>
            </a:pPr>
            <a:r>
              <a:rPr lang="en-US" sz="1200" dirty="0">
                <a:latin typeface="Arial" panose="020B0604020202020204" pitchFamily="34" charset="0"/>
                <a:cs typeface="Arial" panose="020B0604020202020204" pitchFamily="34" charset="0"/>
              </a:rPr>
              <a:t>(Read or paraphrase bullets)</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400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Our first collaborative activity is meant to tap into your collective knowledge around MSIN reports and share it with your peers. This is a “Knowledge Wall” activity.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Explain that participants will be placed in breakout rooms with 5 collaborators.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Demonstrate the activity using Jamboard: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https://jamboard.google.com/d/1vlleb3II20rHSdDvTXVJopXxomei4cMTUtoMrBZfSaM/edit?usp=sharing</a:t>
            </a:r>
            <a:endParaRPr lang="en-US" sz="11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Focus on the prompt in the orange box. Walk through using the post-it (sticky note) and text controls to add content.</a:t>
            </a: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0852AC79-A108-4FDF-A0BE-96CEB0D6FF0B}" type="slidenum">
              <a:rPr lang="en-US" smtClean="0"/>
              <a:t>7</a:t>
            </a:fld>
            <a:endParaRPr lang="en-US" dirty="0"/>
          </a:p>
        </p:txBody>
      </p:sp>
    </p:spTree>
    <p:extLst>
      <p:ext uri="{BB962C8B-B14F-4D97-AF65-F5344CB8AC3E}">
        <p14:creationId xmlns:p14="http://schemas.microsoft.com/office/powerpoint/2010/main" val="313573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10 mins.</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pPr marL="171450" indent="-171450">
              <a:lnSpc>
                <a:spcPct val="100000"/>
              </a:lnSpc>
              <a:buFont typeface="Arial" panose="020B0604020202020204" pitchFamily="34" charset="0"/>
              <a:buChar char="•"/>
            </a:pPr>
            <a:r>
              <a:rPr lang="en-US" sz="1100" dirty="0"/>
              <a:t>(Read instructions on the slide.)</a:t>
            </a:r>
          </a:p>
          <a:p>
            <a:pPr marL="171450" indent="-171450">
              <a:lnSpc>
                <a:spcPct val="100000"/>
              </a:lnSpc>
              <a:buFont typeface="Arial" panose="020B0604020202020204" pitchFamily="34" charset="0"/>
              <a:buChar char="•"/>
            </a:pPr>
            <a:r>
              <a:rPr lang="en-US" sz="1100" b="1" dirty="0"/>
              <a:t>Send to Breakout rooms – 8 minutes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Paste the instructions in the chat for all breakout rooms.</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52AC79-A108-4FDF-A0BE-96CEB0D6FF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0978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latin typeface="Arial" panose="020B0604020202020204" pitchFamily="34" charset="0"/>
                <a:cs typeface="Arial" panose="020B0604020202020204" pitchFamily="34" charset="0"/>
              </a:rPr>
              <a:t>Lead</a:t>
            </a:r>
            <a:r>
              <a:rPr lang="en-US" sz="1100" dirty="0">
                <a:latin typeface="Arial" panose="020B0604020202020204" pitchFamily="34" charset="0"/>
                <a:cs typeface="Arial" panose="020B0604020202020204" pitchFamily="34" charset="0"/>
              </a:rPr>
              <a:t>: Jose</a:t>
            </a:r>
          </a:p>
          <a:p>
            <a:r>
              <a:rPr lang="en-US" sz="1100" b="1" dirty="0">
                <a:latin typeface="Arial" panose="020B0604020202020204" pitchFamily="34" charset="0"/>
                <a:cs typeface="Arial" panose="020B0604020202020204" pitchFamily="34" charset="0"/>
              </a:rPr>
              <a:t>Time</a:t>
            </a:r>
            <a:r>
              <a:rPr lang="en-US" sz="1100" dirty="0">
                <a:latin typeface="Arial" panose="020B0604020202020204" pitchFamily="34" charset="0"/>
                <a:cs typeface="Arial" panose="020B0604020202020204" pitchFamily="34" charset="0"/>
              </a:rPr>
              <a:t>: 3 min</a:t>
            </a:r>
          </a:p>
          <a:p>
            <a:r>
              <a:rPr lang="en-US" sz="1100" b="1" dirty="0">
                <a:latin typeface="Arial" panose="020B0604020202020204" pitchFamily="34" charset="0"/>
                <a:cs typeface="Arial" panose="020B0604020202020204" pitchFamily="34" charset="0"/>
              </a:rPr>
              <a:t>Talking Points</a:t>
            </a:r>
            <a:r>
              <a:rPr lang="en-US" sz="1100" dirty="0">
                <a:latin typeface="Arial" panose="020B0604020202020204" pitchFamily="34" charset="0"/>
                <a:cs typeface="Arial" panose="020B0604020202020204" pitchFamily="34" charset="0"/>
              </a:rPr>
              <a:t>: </a:t>
            </a:r>
          </a:p>
          <a:p>
            <a:r>
              <a:rPr lang="en-US" sz="1100" dirty="0">
                <a:latin typeface="Arial" panose="020B0604020202020204" pitchFamily="34" charset="0"/>
                <a:cs typeface="Arial" panose="020B0604020202020204" pitchFamily="34" charset="0"/>
              </a:rPr>
              <a:t>(Read or paraphrase table contents)</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450420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normAutofit/>
          </a:bodyPr>
          <a:lstStyle>
            <a:lvl1pPr algn="ctr">
              <a:defRPr sz="4400">
                <a:solidFill>
                  <a:schemeClr val="bg1"/>
                </a:solidFill>
              </a:defRPr>
            </a:lvl1pPr>
          </a:lstStyle>
          <a:p>
            <a:r>
              <a:rPr lang="en-US" dirty="0"/>
              <a:t>Click to edit Master title style</a:t>
            </a:r>
          </a:p>
        </p:txBody>
      </p:sp>
      <p:pic>
        <p:nvPicPr>
          <p:cNvPr id="3" name="Picture 2">
            <a:extLst>
              <a:ext uri="{FF2B5EF4-FFF2-40B4-BE49-F238E27FC236}">
                <a16:creationId xmlns:a16="http://schemas.microsoft.com/office/drawing/2014/main" id="{BE9CE68D-CA50-944F-83DB-EA491704DB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8208" y="6366540"/>
            <a:ext cx="1512533" cy="339016"/>
          </a:xfrm>
          <a:prstGeom prst="rect">
            <a:avLst/>
          </a:prstGeom>
        </p:spPr>
      </p:pic>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pic>
        <p:nvPicPr>
          <p:cNvPr id="4" name="Picture 3" descr="The official seal of the California Department of Education">
            <a:extLst>
              <a:ext uri="{FF2B5EF4-FFF2-40B4-BE49-F238E27FC236}">
                <a16:creationId xmlns:a16="http://schemas.microsoft.com/office/drawing/2014/main" id="{CB9000E6-344D-6544-843F-61DBE2E587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38840" y="706885"/>
            <a:ext cx="760090" cy="768008"/>
          </a:xfrm>
          <a:prstGeom prst="rect">
            <a:avLst/>
          </a:prstGeom>
        </p:spPr>
      </p:pic>
    </p:spTree>
    <p:extLst>
      <p:ext uri="{BB962C8B-B14F-4D97-AF65-F5344CB8AC3E}">
        <p14:creationId xmlns:p14="http://schemas.microsoft.com/office/powerpoint/2010/main" val="253080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E152E35-899D-504E-ADBA-705A44488C1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2789737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with Imag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3"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2" name="Title 1"/>
          <p:cNvSpPr>
            <a:spLocks noGrp="1"/>
          </p:cNvSpPr>
          <p:nvPr>
            <p:ph type="ctrTitle" hasCustomPrompt="1"/>
          </p:nvPr>
        </p:nvSpPr>
        <p:spPr>
          <a:xfrm>
            <a:off x="762000" y="1649566"/>
            <a:ext cx="6028267" cy="2690811"/>
          </a:xfrm>
        </p:spPr>
        <p:txBody>
          <a:bodyPr anchor="b">
            <a:normAutofit/>
          </a:bodyPr>
          <a:lstStyle>
            <a:lvl1pPr algn="l" fontAlgn="b">
              <a:lnSpc>
                <a:spcPct val="85000"/>
              </a:lnSpc>
              <a:defRPr sz="4400" b="1" baseline="0"/>
            </a:lvl1pPr>
          </a:lstStyle>
          <a:p>
            <a:r>
              <a:rPr lang="en-US" dirty="0"/>
              <a:t>This is a Title text slide. It is bottom justified. </a:t>
            </a:r>
          </a:p>
        </p:txBody>
      </p:sp>
      <p:sp>
        <p:nvSpPr>
          <p:cNvPr id="13" name="Subtitle 2"/>
          <p:cNvSpPr>
            <a:spLocks noGrp="1"/>
          </p:cNvSpPr>
          <p:nvPr>
            <p:ph type="subTitle" idx="1" hasCustomPrompt="1"/>
          </p:nvPr>
        </p:nvSpPr>
        <p:spPr>
          <a:xfrm>
            <a:off x="762000" y="4648200"/>
            <a:ext cx="6028267" cy="1345670"/>
          </a:xfrm>
        </p:spPr>
        <p:txBody>
          <a:bodyPr/>
          <a:lstStyle>
            <a:lvl1pPr marL="0" indent="0" algn="l" fontAlgn="t">
              <a:lnSpc>
                <a:spcPct val="90000"/>
              </a:lnSpc>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Tree>
    <p:extLst>
      <p:ext uri="{BB962C8B-B14F-4D97-AF65-F5344CB8AC3E}">
        <p14:creationId xmlns:p14="http://schemas.microsoft.com/office/powerpoint/2010/main" val="1385862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with Image - Expanded Autho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549401"/>
            <a:ext cx="6272093" cy="2785534"/>
          </a:xfrm>
        </p:spPr>
        <p:txBody>
          <a:bodyPr anchor="b">
            <a:normAutofit/>
          </a:bodyPr>
          <a:lstStyle>
            <a:lvl1pPr algn="l" fontAlgn="b">
              <a:lnSpc>
                <a:spcPct val="85000"/>
              </a:lnSpc>
              <a:defRPr sz="4400" b="1" baseline="0"/>
            </a:lvl1pPr>
          </a:lstStyle>
          <a:p>
            <a:r>
              <a:rPr lang="en-US" dirty="0"/>
              <a:t>Another Title text slide. There’s more room in lower right blue band for text. </a:t>
            </a:r>
          </a:p>
        </p:txBody>
      </p:sp>
      <p:sp>
        <p:nvSpPr>
          <p:cNvPr id="15" name="Subtitle 2"/>
          <p:cNvSpPr>
            <a:spLocks noGrp="1"/>
          </p:cNvSpPr>
          <p:nvPr>
            <p:ph type="subTitle" idx="1" hasCustomPrompt="1"/>
          </p:nvPr>
        </p:nvSpPr>
        <p:spPr>
          <a:xfrm>
            <a:off x="760474" y="4648199"/>
            <a:ext cx="6029793"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Tree>
    <p:extLst>
      <p:ext uri="{BB962C8B-B14F-4D97-AF65-F5344CB8AC3E}">
        <p14:creationId xmlns:p14="http://schemas.microsoft.com/office/powerpoint/2010/main" val="497746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No Imag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676643"/>
            <a:ext cx="2645229" cy="588563"/>
          </a:xfrm>
          <a:prstGeom prst="rect">
            <a:avLst/>
          </a:prstGeom>
        </p:spPr>
      </p:pic>
      <p:sp>
        <p:nvSpPr>
          <p:cNvPr id="14" name="Title 1"/>
          <p:cNvSpPr>
            <a:spLocks noGrp="1"/>
          </p:cNvSpPr>
          <p:nvPr>
            <p:ph type="ctrTitle" hasCustomPrompt="1"/>
          </p:nvPr>
        </p:nvSpPr>
        <p:spPr>
          <a:xfrm>
            <a:off x="760474" y="1479732"/>
            <a:ext cx="8252897" cy="2785534"/>
          </a:xfrm>
        </p:spPr>
        <p:txBody>
          <a:bodyPr anchor="b">
            <a:normAutofit/>
          </a:bodyPr>
          <a:lstStyle>
            <a:lvl1pPr algn="l" fontAlgn="b">
              <a:lnSpc>
                <a:spcPct val="85000"/>
              </a:lnSpc>
              <a:defRPr sz="4400" b="1"/>
            </a:lvl1pPr>
          </a:lstStyle>
          <a:p>
            <a:r>
              <a:rPr lang="en-US" dirty="0"/>
              <a:t>Another Title text slide, but with no photo. It is also bottom justified. </a:t>
            </a:r>
          </a:p>
        </p:txBody>
      </p:sp>
      <p:sp>
        <p:nvSpPr>
          <p:cNvPr id="15" name="Subtitle 2"/>
          <p:cNvSpPr>
            <a:spLocks noGrp="1"/>
          </p:cNvSpPr>
          <p:nvPr>
            <p:ph type="subTitle" idx="1" hasCustomPrompt="1"/>
          </p:nvPr>
        </p:nvSpPr>
        <p:spPr>
          <a:xfrm>
            <a:off x="760474" y="4683038"/>
            <a:ext cx="8252897" cy="1134533"/>
          </a:xfrm>
        </p:spPr>
        <p:txBody>
          <a:bodyPr/>
          <a:lstStyle>
            <a:lvl1pPr marL="0" indent="0" algn="l" fontAlgn="t">
              <a:buNone/>
              <a:defRPr sz="2400" b="1" baseline="0">
                <a:solidFill>
                  <a:schemeClr val="accent1"/>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area for Subtitle text. It can also be used for intro text. If not used, move the title text box lower down the slide.</a:t>
            </a:r>
          </a:p>
        </p:txBody>
      </p:sp>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46615" y="586703"/>
            <a:ext cx="770355" cy="682122"/>
          </a:xfrm>
          <a:prstGeom prst="rect">
            <a:avLst/>
          </a:prstGeom>
        </p:spPr>
      </p:pic>
      <p:cxnSp>
        <p:nvCxnSpPr>
          <p:cNvPr id="9" name="Straight Connector 8"/>
          <p:cNvCxnSpPr/>
          <p:nvPr userDrawn="1"/>
        </p:nvCxnSpPr>
        <p:spPr>
          <a:xfrm flipH="1">
            <a:off x="3684926" y="606424"/>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6627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Intro (No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9047554" cy="1608187"/>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1896290" y="3941113"/>
            <a:ext cx="8260081"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
        <p:nvSpPr>
          <p:cNvPr id="18" name="Slide Number Placeholder 5"/>
          <p:cNvSpPr>
            <a:spLocks noGrp="1"/>
          </p:cNvSpPr>
          <p:nvPr>
            <p:ph type="sldNum" sz="quarter" idx="12"/>
          </p:nvPr>
        </p:nvSpPr>
        <p:spPr>
          <a:xfrm>
            <a:off x="283655" y="6281253"/>
            <a:ext cx="407125" cy="292885"/>
          </a:xfrm>
        </p:spPr>
        <p:txBody>
          <a:bodyPr anchor="ctr" anchorCtr="1"/>
          <a:lstStyle>
            <a:lvl1pPr algn="l">
              <a:defRPr sz="1100" b="1">
                <a:solidFill>
                  <a:schemeClr val="accent1"/>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94981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 Image Fade R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2" y="0"/>
            <a:ext cx="12192000" cy="6858000"/>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85" y="265489"/>
            <a:ext cx="1730829" cy="385109"/>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4" name="Title 1"/>
          <p:cNvSpPr>
            <a:spLocks noGrp="1"/>
          </p:cNvSpPr>
          <p:nvPr>
            <p:ph type="ctrTitle" hasCustomPrompt="1"/>
          </p:nvPr>
        </p:nvSpPr>
        <p:spPr>
          <a:xfrm>
            <a:off x="1108817" y="2119082"/>
            <a:ext cx="8252897" cy="1608187"/>
          </a:xfrm>
          <a:ln>
            <a:noFill/>
          </a:ln>
        </p:spPr>
        <p:txBody>
          <a:bodyPr anchor="t" anchorCtr="0">
            <a:noAutofit/>
          </a:bodyPr>
          <a:lstStyle>
            <a:lvl1pPr algn="l" fontAlgn="t">
              <a:lnSpc>
                <a:spcPct val="85000"/>
              </a:lnSpc>
              <a:defRPr sz="4400" b="1" baseline="0"/>
            </a:lvl1pPr>
          </a:lstStyle>
          <a:p>
            <a:r>
              <a:rPr lang="en-US" dirty="0"/>
              <a:t>Section Title text is top justified to nestle under the section number, but can be altered.</a:t>
            </a:r>
          </a:p>
        </p:txBody>
      </p:sp>
      <p:sp>
        <p:nvSpPr>
          <p:cNvPr id="15" name="Subtitle 2"/>
          <p:cNvSpPr>
            <a:spLocks noGrp="1"/>
          </p:cNvSpPr>
          <p:nvPr>
            <p:ph type="subTitle" idx="1" hasCustomPrompt="1"/>
          </p:nvPr>
        </p:nvSpPr>
        <p:spPr>
          <a:xfrm>
            <a:off x="1896290" y="3941113"/>
            <a:ext cx="7151915" cy="1134533"/>
          </a:xfrm>
        </p:spPr>
        <p:txBody>
          <a:bodyPr>
            <a:noAutofit/>
          </a:bodyPr>
          <a:lstStyle>
            <a:lvl1pPr marL="0" indent="0" algn="l" fontAlgn="t">
              <a:lnSpc>
                <a:spcPct val="95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 text. This indent is intentional, however it can be adjusted if necessary.</a:t>
            </a:r>
          </a:p>
        </p:txBody>
      </p:sp>
      <p:sp>
        <p:nvSpPr>
          <p:cNvPr id="18" name="Slide Number Placeholder 5"/>
          <p:cNvSpPr>
            <a:spLocks noGrp="1"/>
          </p:cNvSpPr>
          <p:nvPr>
            <p:ph type="sldNum" sz="quarter" idx="12"/>
          </p:nvPr>
        </p:nvSpPr>
        <p:spPr>
          <a:xfrm>
            <a:off x="366485" y="6277860"/>
            <a:ext cx="407125" cy="292885"/>
          </a:xfrm>
          <a:prstGeom prst="rect">
            <a:avLst/>
          </a:prstGeo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5773738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Intro - Image Fade Lef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18" name="Slide Number Placeholder 5"/>
          <p:cNvSpPr>
            <a:spLocks noGrp="1"/>
          </p:cNvSpPr>
          <p:nvPr>
            <p:ph type="sldNum" sz="quarter" idx="12"/>
          </p:nvPr>
        </p:nvSpPr>
        <p:spPr>
          <a:xfrm>
            <a:off x="291404" y="6284943"/>
            <a:ext cx="407125" cy="292885"/>
          </a:xfrm>
        </p:spPr>
        <p:txBody>
          <a:bodyPr anchor="ctr" anchorCtr="1"/>
          <a:lstStyle>
            <a:lvl1pPr algn="l">
              <a:defRPr sz="1100" b="1">
                <a:solidFill>
                  <a:schemeClr val="tx2">
                    <a:lumMod val="50000"/>
                  </a:schemeClr>
                </a:solidFill>
                <a:latin typeface="Arial" panose="020B0604020202020204" pitchFamily="34" charset="0"/>
                <a:ea typeface="Arial" panose="020B0604020202020204" pitchFamily="34" charset="0"/>
                <a:cs typeface="Arial" panose="020B0604020202020204" pitchFamily="34" charset="0"/>
              </a:defRPr>
            </a:lvl1pPr>
          </a:lstStyle>
          <a:p>
            <a:fld id="{EB5F17B8-507F-E644-928E-C5CCEC3C812F}" type="slidenum">
              <a:rPr lang="en-US" smtClean="0"/>
              <a:pPr/>
              <a:t>‹#›</a:t>
            </a:fld>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
        <p:nvSpPr>
          <p:cNvPr id="14" name="Title 1"/>
          <p:cNvSpPr>
            <a:spLocks noGrp="1"/>
          </p:cNvSpPr>
          <p:nvPr>
            <p:ph type="ctrTitle" hasCustomPrompt="1"/>
          </p:nvPr>
        </p:nvSpPr>
        <p:spPr>
          <a:xfrm>
            <a:off x="3675017" y="1600200"/>
            <a:ext cx="6061166" cy="2248989"/>
          </a:xfrm>
        </p:spPr>
        <p:txBody>
          <a:bodyPr anchor="t" anchorCtr="0">
            <a:noAutofit/>
          </a:bodyPr>
          <a:lstStyle>
            <a:lvl1pPr algn="l" fontAlgn="t">
              <a:lnSpc>
                <a:spcPct val="85000"/>
              </a:lnSpc>
              <a:defRPr sz="4400" b="1" baseline="0"/>
            </a:lvl1pPr>
          </a:lstStyle>
          <a:p>
            <a:r>
              <a:rPr lang="en-US" dirty="0"/>
              <a:t>Section intro slide. Text is top justified to nestle under the optional section number.</a:t>
            </a:r>
          </a:p>
        </p:txBody>
      </p:sp>
      <p:sp>
        <p:nvSpPr>
          <p:cNvPr id="15" name="Subtitle 2"/>
          <p:cNvSpPr>
            <a:spLocks noGrp="1"/>
          </p:cNvSpPr>
          <p:nvPr>
            <p:ph type="subTitle" idx="1" hasCustomPrompt="1"/>
          </p:nvPr>
        </p:nvSpPr>
        <p:spPr>
          <a:xfrm>
            <a:off x="4676501" y="4045616"/>
            <a:ext cx="6209214" cy="1134533"/>
          </a:xfrm>
        </p:spPr>
        <p:txBody>
          <a:bodyPr>
            <a:noAutofit/>
          </a:bodyPr>
          <a:lstStyle>
            <a:lvl1pPr marL="0" indent="0" algn="l" fontAlgn="t">
              <a:lnSpc>
                <a:spcPct val="100000"/>
              </a:lnSpc>
              <a:buNone/>
              <a:defRPr sz="2800" b="1" baseline="0">
                <a:solidFill>
                  <a:schemeClr val="tx2"/>
                </a:solidFill>
                <a:latin typeface="Arial" panose="020B0604020202020204" pitchFamily="34" charset="0"/>
                <a:ea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Indented Section Subtitle or section intro text. Remove if not needed.</a:t>
            </a:r>
          </a:p>
        </p:txBody>
      </p:sp>
    </p:spTree>
    <p:extLst>
      <p:ext uri="{BB962C8B-B14F-4D97-AF65-F5344CB8AC3E}">
        <p14:creationId xmlns:p14="http://schemas.microsoft.com/office/powerpoint/2010/main" val="3150541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Intro - Angle Cut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01558" y="265488"/>
            <a:ext cx="2324385" cy="517175"/>
          </a:xfrm>
          <a:prstGeom prst="rect">
            <a:avLst/>
          </a:prstGeom>
        </p:spPr>
      </p:pic>
      <p:sp>
        <p:nvSpPr>
          <p:cNvPr id="14" name="Title 1"/>
          <p:cNvSpPr>
            <a:spLocks noGrp="1"/>
          </p:cNvSpPr>
          <p:nvPr>
            <p:ph type="ctrTitle" hasCustomPrompt="1"/>
          </p:nvPr>
        </p:nvSpPr>
        <p:spPr>
          <a:xfrm>
            <a:off x="5860869" y="1821110"/>
            <a:ext cx="5765074" cy="2248989"/>
          </a:xfrm>
        </p:spPr>
        <p:txBody>
          <a:bodyPr anchor="t" anchorCtr="0">
            <a:noAutofit/>
          </a:bodyPr>
          <a:lstStyle>
            <a:lvl1pPr algn="l" fontAlgn="t">
              <a:lnSpc>
                <a:spcPct val="85000"/>
              </a:lnSpc>
              <a:defRPr sz="4400" b="1" baseline="0"/>
            </a:lvl1pPr>
          </a:lstStyle>
          <a:p>
            <a:r>
              <a:rPr lang="en-US" dirty="0"/>
              <a:t>Section intro slide with no subtitle. Text is top justified to nestle under optional section number.</a:t>
            </a:r>
          </a:p>
        </p:txBody>
      </p:sp>
      <p:sp>
        <p:nvSpPr>
          <p:cNvPr id="7" name="Slide Number Placeholder 5">
            <a:extLst>
              <a:ext uri="{FF2B5EF4-FFF2-40B4-BE49-F238E27FC236}">
                <a16:creationId xmlns:a16="http://schemas.microsoft.com/office/drawing/2014/main" id="{7C4E6B59-D424-4431-BB83-1ECF37D81718}"/>
              </a:ext>
            </a:extLst>
          </p:cNvPr>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DDC225F-FF7F-4CE8-ABCE-88EAA1E404D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297503" y="180913"/>
            <a:ext cx="681150" cy="603134"/>
          </a:xfrm>
          <a:prstGeom prst="rect">
            <a:avLst/>
          </a:prstGeom>
        </p:spPr>
      </p:pic>
      <p:cxnSp>
        <p:nvCxnSpPr>
          <p:cNvPr id="9" name="Straight Connector 8">
            <a:extLst>
              <a:ext uri="{FF2B5EF4-FFF2-40B4-BE49-F238E27FC236}">
                <a16:creationId xmlns:a16="http://schemas.microsoft.com/office/drawing/2014/main" id="{F16861F4-D2CF-4236-B1DB-5B66E7A2B308}"/>
              </a:ext>
            </a:extLst>
          </p:cNvPr>
          <p:cNvCxnSpPr/>
          <p:nvPr userDrawn="1"/>
        </p:nvCxnSpPr>
        <p:spPr>
          <a:xfrm flipH="1">
            <a:off x="9112827"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4335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Content Slide - Angle Cut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74862" y="337171"/>
            <a:ext cx="2251081" cy="500865"/>
          </a:xfrm>
          <a:prstGeom prst="rect">
            <a:avLst/>
          </a:prstGeom>
        </p:spPr>
      </p:pic>
      <p:sp>
        <p:nvSpPr>
          <p:cNvPr id="11" name="Slide Number Placeholder 5"/>
          <p:cNvSpPr txBox="1">
            <a:spLocks/>
          </p:cNvSpPr>
          <p:nvPr userDrawn="1"/>
        </p:nvSpPr>
        <p:spPr>
          <a:xfrm>
            <a:off x="361147" y="6439926"/>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bg1"/>
                </a:solidFill>
                <a:latin typeface="Arial" panose="020B0604020202020204" pitchFamily="34" charset="0"/>
                <a:cs typeface="Arial" panose="020B0604020202020204" pitchFamily="34" charset="0"/>
              </a:rPr>
              <a:pPr/>
              <a:t>‹#›</a:t>
            </a:fld>
            <a:endParaRPr lang="en-US" sz="1100" dirty="0">
              <a:solidFill>
                <a:schemeClr val="bg1"/>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838200" y="365125"/>
            <a:ext cx="7025641"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w/angle cut photo on right side of page</a:t>
            </a:r>
          </a:p>
        </p:txBody>
      </p:sp>
      <p:sp>
        <p:nvSpPr>
          <p:cNvPr id="3" name="Content Placeholder 2"/>
          <p:cNvSpPr>
            <a:spLocks noGrp="1"/>
          </p:cNvSpPr>
          <p:nvPr>
            <p:ph idx="1" hasCustomPrompt="1"/>
          </p:nvPr>
        </p:nvSpPr>
        <p:spPr>
          <a:xfrm>
            <a:off x="838201" y="1825625"/>
            <a:ext cx="7025640" cy="435133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58657" y="180913"/>
            <a:ext cx="681150" cy="603134"/>
          </a:xfrm>
          <a:prstGeom prst="rect">
            <a:avLst/>
          </a:prstGeom>
        </p:spPr>
      </p:pic>
      <p:cxnSp>
        <p:nvCxnSpPr>
          <p:cNvPr id="9" name="Straight Connector 8"/>
          <p:cNvCxnSpPr/>
          <p:nvPr userDrawn="1"/>
        </p:nvCxnSpPr>
        <p:spPr>
          <a:xfrm flipH="1">
            <a:off x="917398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5364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Content Slide - Small Image with Quote Area">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Slide Number Placeholder 5"/>
          <p:cNvSpPr txBox="1">
            <a:spLocks/>
          </p:cNvSpPr>
          <p:nvPr userDrawn="1"/>
        </p:nvSpPr>
        <p:spPr>
          <a:xfrm>
            <a:off x="361147" y="636919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latin typeface="Arial" panose="020B0604020202020204" pitchFamily="34" charset="0"/>
                <a:cs typeface="Arial" panose="020B0604020202020204" pitchFamily="34" charset="0"/>
              </a:rPr>
              <a:pPr/>
              <a:t>‹#›</a:t>
            </a:fld>
            <a:endParaRPr lang="en-US" sz="1100" dirty="0">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720936" y="1175207"/>
            <a:ext cx="6905007" cy="132556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small photo and pull quote area.</a:t>
            </a:r>
          </a:p>
        </p:txBody>
      </p:sp>
      <p:sp>
        <p:nvSpPr>
          <p:cNvPr id="3" name="Content Placeholder 2"/>
          <p:cNvSpPr>
            <a:spLocks noGrp="1"/>
          </p:cNvSpPr>
          <p:nvPr>
            <p:ph idx="1" hasCustomPrompt="1"/>
          </p:nvPr>
        </p:nvSpPr>
        <p:spPr>
          <a:xfrm>
            <a:off x="4720937" y="2635707"/>
            <a:ext cx="6905006" cy="3811968"/>
          </a:xfrm>
        </p:spPr>
        <p:txBody>
          <a:bodyPr/>
          <a:lstStyle>
            <a:lvl1pPr>
              <a:defRPr baseline="0"/>
            </a:lvl1pPr>
            <a:lvl2pPr>
              <a:defRPr baseline="0"/>
            </a:lvl2pPr>
            <a:lvl3pPr>
              <a:defRPr baseline="0"/>
            </a:lvl3pPr>
            <a:lvl4pPr>
              <a:defRPr baseline="0"/>
            </a:lvl4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0" name="Straight Connector 9"/>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4461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Content Slade - BAS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ample space for text and other content.</a:t>
            </a:r>
          </a:p>
        </p:txBody>
      </p:sp>
      <p:sp>
        <p:nvSpPr>
          <p:cNvPr id="3" name="Content Placeholder 2"/>
          <p:cNvSpPr>
            <a:spLocks noGrp="1"/>
          </p:cNvSpPr>
          <p:nvPr>
            <p:ph idx="1" hasCustomPrompt="1"/>
          </p:nvPr>
        </p:nvSpPr>
        <p:spPr>
          <a:xfrm>
            <a:off x="612183" y="2280499"/>
            <a:ext cx="11013759" cy="3896463"/>
          </a:xfrm>
        </p:spPr>
        <p:txBody>
          <a:body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73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Content Slide - w/ Asset Space Righ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 with space for text and other content.</a:t>
            </a:r>
          </a:p>
        </p:txBody>
      </p:sp>
      <p:sp>
        <p:nvSpPr>
          <p:cNvPr id="3" name="Content Placeholder 2"/>
          <p:cNvSpPr>
            <a:spLocks noGrp="1"/>
          </p:cNvSpPr>
          <p:nvPr>
            <p:ph idx="1" hasCustomPrompt="1"/>
          </p:nvPr>
        </p:nvSpPr>
        <p:spPr>
          <a:xfrm>
            <a:off x="612182" y="2357989"/>
            <a:ext cx="6904495" cy="3896463"/>
          </a:xfrm>
        </p:spPr>
        <p:txBody>
          <a:bodyPr/>
          <a:lstStyle>
            <a:lvl2pPr>
              <a:defRPr b="0"/>
            </a:lvl2pPr>
            <a:lvl3pPr marL="1143000" marR="0" indent="-228600" algn="l" defTabSz="914400" rtl="0" eaLnBrk="1" fontAlgn="auto" latinLnBrk="0" hangingPunct="1">
              <a:lnSpc>
                <a:spcPct val="90000"/>
              </a:lnSpc>
              <a:spcBef>
                <a:spcPts val="1100"/>
              </a:spcBef>
              <a:spcAft>
                <a:spcPts val="0"/>
              </a:spcAft>
              <a:buClrTx/>
              <a:buSzTx/>
              <a:buFont typeface="Meiryo-Bold" charset="-128"/>
              <a:buChar char="►"/>
              <a:tabLst/>
              <a:defRPr/>
            </a:lvl3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4" y="6433030"/>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7" name="Picture 6"/>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11" name="Straight Connector 10"/>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34499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Content Slide - Split Layou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3"/>
            <a:ext cx="5331417" cy="3783529"/>
          </a:xfrm>
        </p:spPr>
        <p:txBody>
          <a:body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4" name="Content Placeholder 3"/>
          <p:cNvSpPr>
            <a:spLocks noGrp="1"/>
          </p:cNvSpPr>
          <p:nvPr>
            <p:ph sz="half" idx="2" hasCustomPrompt="1"/>
          </p:nvPr>
        </p:nvSpPr>
        <p:spPr>
          <a:xfrm>
            <a:off x="6230318" y="2393433"/>
            <a:ext cx="5395625" cy="3783529"/>
          </a:xfrm>
        </p:spPr>
        <p:txBody>
          <a:bodyPr/>
          <a:lstStyle>
            <a:lvl1pPr>
              <a:defRPr baseline="0"/>
            </a:lvl1pPr>
          </a:lstStyle>
          <a:p>
            <a:pPr lvl="0"/>
            <a:r>
              <a:rPr lang="en-US" dirty="0"/>
              <a:t>This is the Level 1 content style. These boxes can also be populated with charts, graphics, etc.</a:t>
            </a:r>
          </a:p>
          <a:p>
            <a:pPr lvl="1"/>
            <a:r>
              <a:rPr lang="en-US" dirty="0"/>
              <a:t>Level 2 content is bulleted, using the same color as level 1 content.</a:t>
            </a:r>
          </a:p>
          <a:p>
            <a:pPr lvl="2"/>
            <a:r>
              <a:rPr lang="en-US" dirty="0"/>
              <a:t>Level 3 content, which can be used if more detail is needed under level 2 content.</a:t>
            </a:r>
          </a:p>
        </p:txBody>
      </p:sp>
      <p:sp>
        <p:nvSpPr>
          <p:cNvPr id="5" name="TextBox 4"/>
          <p:cNvSpPr txBox="1"/>
          <p:nvPr userDrawn="1"/>
        </p:nvSpPr>
        <p:spPr>
          <a:xfrm>
            <a:off x="139485" y="6400800"/>
            <a:ext cx="914400" cy="914400"/>
          </a:xfrm>
          <a:prstGeom prst="rect">
            <a:avLst/>
          </a:prstGeom>
        </p:spPr>
        <p:txBody>
          <a:bodyPr vert="horz" wrap="none" lIns="91440" tIns="45720" rIns="91440" bIns="45720" rtlCol="0">
            <a:normAutofit/>
          </a:bodyPr>
          <a:lstStyle/>
          <a:p>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9" name="Straight Connector 8"/>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9988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Content Slide - Split Content w/ Intro Space">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6"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pPr/>
              <a:t>‹#›</a:t>
            </a:fld>
            <a:endParaRPr lang="en-US" sz="1100"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with intro paragraph.</a:t>
            </a:r>
          </a:p>
        </p:txBody>
      </p:sp>
      <p:sp>
        <p:nvSpPr>
          <p:cNvPr id="3" name="Content Placeholder 2"/>
          <p:cNvSpPr>
            <a:spLocks noGrp="1"/>
          </p:cNvSpPr>
          <p:nvPr>
            <p:ph sz="half" idx="1" hasCustomPrompt="1"/>
          </p:nvPr>
        </p:nvSpPr>
        <p:spPr>
          <a:xfrm>
            <a:off x="596685" y="3378631"/>
            <a:ext cx="5401159" cy="2688955"/>
          </a:xfrm>
        </p:spPr>
        <p:txBody>
          <a:bodyPr/>
          <a:lstStyle>
            <a:lvl2pPr marL="457200">
              <a:defRPr/>
            </a:lvl2pPr>
          </a:lstStyle>
          <a:p>
            <a:pPr lvl="1"/>
            <a:r>
              <a:rPr lang="en-US" dirty="0"/>
              <a:t>Level 2 content is bulleted, using the same color as level 1 content.</a:t>
            </a:r>
          </a:p>
        </p:txBody>
      </p:sp>
      <p:sp>
        <p:nvSpPr>
          <p:cNvPr id="4" name="Content Placeholder 3"/>
          <p:cNvSpPr>
            <a:spLocks noGrp="1"/>
          </p:cNvSpPr>
          <p:nvPr>
            <p:ph sz="half" idx="2" hasCustomPrompt="1"/>
          </p:nvPr>
        </p:nvSpPr>
        <p:spPr>
          <a:xfrm>
            <a:off x="6137330" y="3378631"/>
            <a:ext cx="5488614" cy="2688955"/>
          </a:xfrm>
        </p:spPr>
        <p:txBody>
          <a:bodyPr/>
          <a:lstStyle>
            <a:lvl1pPr>
              <a:defRPr baseline="0"/>
            </a:lvl1pPr>
            <a:lvl2pPr marL="457200">
              <a:defRPr/>
            </a:lvl2pPr>
          </a:lstStyle>
          <a:p>
            <a:pPr lvl="1"/>
            <a:r>
              <a:rPr lang="en-US" dirty="0"/>
              <a:t>Level 2 content is bulleted, using the same color as level 1 content.</a:t>
            </a:r>
          </a:p>
        </p:txBody>
      </p:sp>
    </p:spTree>
    <p:extLst>
      <p:ext uri="{BB962C8B-B14F-4D97-AF65-F5344CB8AC3E}">
        <p14:creationId xmlns:p14="http://schemas.microsoft.com/office/powerpoint/2010/main" val="37126096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Content Slide - w/ Asset Space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183" y="934935"/>
            <a:ext cx="11013759" cy="1186993"/>
          </a:xfrm>
        </p:spPr>
        <p:txBody>
          <a:bodyPr tIns="0" bIns="0" anchor="b" anchorCtr="0">
            <a:normAutofit/>
          </a:bodyPr>
          <a:lstStyle>
            <a:lvl1pPr fontAlgn="b">
              <a:defRPr sz="3600" baseline="0">
                <a:latin typeface="Arial" panose="020B0604020202020204" pitchFamily="34" charset="0"/>
                <a:cs typeface="Arial" panose="020B0604020202020204" pitchFamily="34" charset="0"/>
              </a:defRPr>
            </a:lvl1pPr>
          </a:lstStyle>
          <a:p>
            <a:r>
              <a:rPr lang="en-US" dirty="0"/>
              <a:t>Content Slides will allow for the most text and content.</a:t>
            </a:r>
          </a:p>
        </p:txBody>
      </p:sp>
      <p:sp>
        <p:nvSpPr>
          <p:cNvPr id="3" name="Content Placeholder 2"/>
          <p:cNvSpPr>
            <a:spLocks noGrp="1"/>
          </p:cNvSpPr>
          <p:nvPr>
            <p:ph idx="1" hasCustomPrompt="1"/>
          </p:nvPr>
        </p:nvSpPr>
        <p:spPr>
          <a:xfrm>
            <a:off x="5628100" y="2357989"/>
            <a:ext cx="5997842" cy="3508119"/>
          </a:xfrm>
        </p:spPr>
        <p:txBody>
          <a:bodyPr/>
          <a:lstStyle>
            <a:lvl2pPr>
              <a:defRPr b="0"/>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8" name="Slide Number Placeholder 5"/>
          <p:cNvSpPr txBox="1">
            <a:spLocks/>
          </p:cNvSpPr>
          <p:nvPr userDrawn="1"/>
        </p:nvSpPr>
        <p:spPr>
          <a:xfrm>
            <a:off x="362126"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pic>
        <p:nvPicPr>
          <p:cNvPr id="6" name="Picture 5">
            <a:extLst>
              <a:ext uri="{FF2B5EF4-FFF2-40B4-BE49-F238E27FC236}">
                <a16:creationId xmlns:a16="http://schemas.microsoft.com/office/drawing/2014/main" id="{087CBA43-6E98-4844-A050-DB7871DD9A2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88437" y="180913"/>
            <a:ext cx="681150" cy="603134"/>
          </a:xfrm>
          <a:prstGeom prst="rect">
            <a:avLst/>
          </a:prstGeom>
        </p:spPr>
      </p:pic>
      <p:cxnSp>
        <p:nvCxnSpPr>
          <p:cNvPr id="7" name="Straight Connector 6">
            <a:extLst>
              <a:ext uri="{FF2B5EF4-FFF2-40B4-BE49-F238E27FC236}">
                <a16:creationId xmlns:a16="http://schemas.microsoft.com/office/drawing/2014/main" id="{B005887F-863C-486F-B848-D22C19682EA9}"/>
              </a:ext>
            </a:extLst>
          </p:cNvPr>
          <p:cNvCxnSpPr/>
          <p:nvPr userDrawn="1"/>
        </p:nvCxnSpPr>
        <p:spPr>
          <a:xfrm flipH="1">
            <a:off x="9503761"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63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Content Slide - Split Layout for Two Assets">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7"/>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
        <p:nvSpPr>
          <p:cNvPr id="2" name="Title 1"/>
          <p:cNvSpPr>
            <a:spLocks noGrp="1"/>
          </p:cNvSpPr>
          <p:nvPr>
            <p:ph type="title" hasCustomPrompt="1"/>
          </p:nvPr>
        </p:nvSpPr>
        <p:spPr>
          <a:xfrm>
            <a:off x="596685" y="810992"/>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for varied content layout.</a:t>
            </a:r>
          </a:p>
        </p:txBody>
      </p:sp>
      <p:sp>
        <p:nvSpPr>
          <p:cNvPr id="3" name="Content Placeholder 2"/>
          <p:cNvSpPr>
            <a:spLocks noGrp="1"/>
          </p:cNvSpPr>
          <p:nvPr>
            <p:ph sz="half" idx="1" hasCustomPrompt="1"/>
          </p:nvPr>
        </p:nvSpPr>
        <p:spPr>
          <a:xfrm>
            <a:off x="596685" y="2393434"/>
            <a:ext cx="5331417" cy="783719"/>
          </a:xfrm>
        </p:spPr>
        <p:txBody>
          <a:bodyPr/>
          <a:lstStyle>
            <a:lvl2pPr marL="0" indent="0">
              <a:buNone/>
              <a:defRPr/>
            </a:lvl2pPr>
          </a:lstStyle>
          <a:p>
            <a:pPr lvl="1"/>
            <a:r>
              <a:rPr lang="en-US" dirty="0"/>
              <a:t>Description Text for the inserted element below</a:t>
            </a:r>
          </a:p>
        </p:txBody>
      </p:sp>
      <p:sp>
        <p:nvSpPr>
          <p:cNvPr id="4" name="Content Placeholder 3"/>
          <p:cNvSpPr>
            <a:spLocks noGrp="1"/>
          </p:cNvSpPr>
          <p:nvPr>
            <p:ph sz="half" idx="2" hasCustomPrompt="1"/>
          </p:nvPr>
        </p:nvSpPr>
        <p:spPr>
          <a:xfrm>
            <a:off x="6230318" y="2393434"/>
            <a:ext cx="5395625" cy="783720"/>
          </a:xfrm>
        </p:spPr>
        <p:txBody>
          <a:bodyPr/>
          <a:lstStyle>
            <a:lvl1pPr>
              <a:defRPr baseline="0"/>
            </a:lvl1pPr>
            <a:lvl2pPr marL="0" indent="0">
              <a:spcBef>
                <a:spcPts val="0"/>
              </a:spcBef>
              <a:buNone/>
              <a:defRPr/>
            </a:lvl2pPr>
          </a:lstStyle>
          <a:p>
            <a:pPr lvl="1"/>
            <a:r>
              <a:rPr lang="en-US" dirty="0"/>
              <a:t>Description Text for the inserted element below</a:t>
            </a:r>
          </a:p>
        </p:txBody>
      </p:sp>
    </p:spTree>
    <p:extLst>
      <p:ext uri="{BB962C8B-B14F-4D97-AF65-F5344CB8AC3E}">
        <p14:creationId xmlns:p14="http://schemas.microsoft.com/office/powerpoint/2010/main" val="26759238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 Large Asset Righ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68642" y="1252136"/>
            <a:ext cx="3678633" cy="4551979"/>
          </a:xfrm>
        </p:spPr>
        <p:txBody>
          <a:bodyPr/>
          <a:lstStyle>
            <a:lvl1pPr>
              <a:lnSpc>
                <a:spcPct val="100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baseline="0"/>
            </a:lvl2pPr>
          </a:lstStyle>
          <a:p>
            <a:pPr lvl="0"/>
            <a:r>
              <a:rPr lang="en-US" dirty="0"/>
              <a:t>This is the Level 1 content style for the table/chart slide</a:t>
            </a:r>
          </a:p>
          <a:p>
            <a:pPr lvl="1"/>
            <a:r>
              <a:rPr lang="en-US" dirty="0"/>
              <a:t>Level 2 content is indented using dark blue text.</a:t>
            </a:r>
          </a:p>
        </p:txBody>
      </p:sp>
      <p:sp>
        <p:nvSpPr>
          <p:cNvPr id="8"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4213578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Content Slide - Split Layout (No WestEd Logo)">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1147" y="643217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split column layout (no WestEd logo deletion for maximum space).</a:t>
            </a:r>
          </a:p>
        </p:txBody>
      </p:sp>
      <p:sp>
        <p:nvSpPr>
          <p:cNvPr id="3" name="Content Placeholder 2"/>
          <p:cNvSpPr>
            <a:spLocks noGrp="1"/>
          </p:cNvSpPr>
          <p:nvPr>
            <p:ph sz="half" idx="1" hasCustomPrompt="1"/>
          </p:nvPr>
        </p:nvSpPr>
        <p:spPr>
          <a:xfrm>
            <a:off x="596685" y="1923554"/>
            <a:ext cx="5401159" cy="4088835"/>
          </a:xfrm>
        </p:spPr>
        <p:txBody>
          <a:bodyPr/>
          <a:lstStyle>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sp>
        <p:nvSpPr>
          <p:cNvPr id="4" name="Content Placeholder 3"/>
          <p:cNvSpPr>
            <a:spLocks noGrp="1"/>
          </p:cNvSpPr>
          <p:nvPr>
            <p:ph sz="half" idx="2" hasCustomPrompt="1"/>
          </p:nvPr>
        </p:nvSpPr>
        <p:spPr>
          <a:xfrm>
            <a:off x="6137330" y="1923554"/>
            <a:ext cx="5488614" cy="4088835"/>
          </a:xfrm>
        </p:spPr>
        <p:txBody>
          <a:bodyPr/>
          <a:lstStyle>
            <a:lvl1pPr>
              <a:defRPr baseline="0"/>
            </a:lvl1pPr>
            <a:lvl2pPr marL="457200">
              <a:defRPr/>
            </a:lvl2pPr>
          </a:lstStyle>
          <a:p>
            <a:pPr lvl="0"/>
            <a:r>
              <a:rPr lang="en-US" dirty="0"/>
              <a:t>This is the Level 1 content style, used for primary slide text.</a:t>
            </a:r>
          </a:p>
          <a:p>
            <a:pPr lvl="1"/>
            <a:r>
              <a:rPr lang="en-US" dirty="0"/>
              <a:t>Level 2 content is bulleted, using the same color as level 1 content.</a:t>
            </a:r>
          </a:p>
          <a:p>
            <a:pPr lvl="2"/>
            <a:r>
              <a:rPr lang="en-US" dirty="0"/>
              <a:t>Level 3 content, which can be used if more detail is needed under level 2 content.</a:t>
            </a:r>
          </a:p>
          <a:p>
            <a:pPr lvl="3"/>
            <a:r>
              <a:rPr lang="en-US" dirty="0"/>
              <a:t>Level 4 content, which can be used if more detail in needed under level 3 content. Use level 4 sparingly and keep content concise.</a:t>
            </a:r>
          </a:p>
        </p:txBody>
      </p:sp>
      <p:pic>
        <p:nvPicPr>
          <p:cNvPr id="6" name="Picture 5">
            <a:extLst>
              <a:ext uri="{FF2B5EF4-FFF2-40B4-BE49-F238E27FC236}">
                <a16:creationId xmlns:a16="http://schemas.microsoft.com/office/drawing/2014/main" id="{0411A863-6A9E-4795-A762-6AB45AA1DC7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416415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 Full Size Asse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12184" y="1082390"/>
            <a:ext cx="11013760" cy="4721725"/>
          </a:xfrm>
        </p:spPr>
        <p:txBody>
          <a:bodyPr>
            <a:normAutofit/>
          </a:bodyPr>
          <a:lstStyle>
            <a:lvl1pPr>
              <a:lnSpc>
                <a:spcPct val="105000"/>
              </a:lnSpc>
              <a:spcAft>
                <a:spcPts val="1200"/>
              </a:spcAft>
              <a:defRPr sz="2800" b="1" baseline="0">
                <a:solidFill>
                  <a:schemeClr val="tx1"/>
                </a:solidFill>
                <a:latin typeface="Arial" panose="020B0604020202020204" pitchFamily="34" charset="0"/>
                <a:ea typeface="Arial" panose="020B0604020202020204" pitchFamily="34" charset="0"/>
                <a:cs typeface="Arial" panose="020B0604020202020204" pitchFamily="34" charset="0"/>
              </a:defRPr>
            </a:lvl1pPr>
            <a:lvl2pPr marL="457200" indent="0">
              <a:buNone/>
              <a:defRPr sz="2000" b="0"/>
            </a:lvl2pPr>
          </a:lstStyle>
          <a:p>
            <a:pPr lvl="0"/>
            <a:r>
              <a:rPr lang="en-US" dirty="0"/>
              <a:t>This is the Level 1 content style for the full width table/chart slide.</a:t>
            </a:r>
          </a:p>
        </p:txBody>
      </p:sp>
      <p:sp>
        <p:nvSpPr>
          <p:cNvPr id="8" name="Slide Number Placeholder 5"/>
          <p:cNvSpPr txBox="1">
            <a:spLocks/>
          </p:cNvSpPr>
          <p:nvPr userDrawn="1"/>
        </p:nvSpPr>
        <p:spPr>
          <a:xfrm>
            <a:off x="361147" y="6424428"/>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32197" y="265489"/>
            <a:ext cx="1993746" cy="443608"/>
          </a:xfrm>
          <a:prstGeom prst="rect">
            <a:avLst/>
          </a:prstGeom>
        </p:spPr>
      </p:pic>
    </p:spTree>
    <p:extLst>
      <p:ext uri="{BB962C8B-B14F-4D97-AF65-F5344CB8AC3E}">
        <p14:creationId xmlns:p14="http://schemas.microsoft.com/office/powerpoint/2010/main" val="2820043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 Large Asset Frame Left">
    <p:spTree>
      <p:nvGrpSpPr>
        <p:cNvPr id="1" name=""/>
        <p:cNvGrpSpPr/>
        <p:nvPr/>
      </p:nvGrpSpPr>
      <p:grpSpPr>
        <a:xfrm>
          <a:off x="0" y="0"/>
          <a:ext cx="0" cy="0"/>
          <a:chOff x="0" y="0"/>
          <a:chExt cx="0" cy="0"/>
        </a:xfrm>
      </p:grpSpPr>
      <p:sp>
        <p:nvSpPr>
          <p:cNvPr id="10"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596685" y="338294"/>
            <a:ext cx="11029258" cy="1325563"/>
          </a:xfrm>
        </p:spPr>
        <p:txBody>
          <a:bodyPr bIns="0" anchor="b" anchorCtr="0">
            <a:normAutofit/>
          </a:bodyPr>
          <a:lstStyle>
            <a:lvl1pPr>
              <a:defRPr sz="3600" baseline="0">
                <a:latin typeface="Arial" panose="020B0604020202020204" pitchFamily="34" charset="0"/>
                <a:cs typeface="Arial" panose="020B0604020202020204" pitchFamily="34" charset="0"/>
              </a:defRPr>
            </a:lvl1pPr>
          </a:lstStyle>
          <a:p>
            <a:r>
              <a:rPr lang="en-US" dirty="0"/>
              <a:t>Content Slide with large image or framed object option.</a:t>
            </a:r>
          </a:p>
        </p:txBody>
      </p:sp>
      <p:sp>
        <p:nvSpPr>
          <p:cNvPr id="4" name="Content Placeholder 3"/>
          <p:cNvSpPr>
            <a:spLocks noGrp="1"/>
          </p:cNvSpPr>
          <p:nvPr>
            <p:ph sz="half" idx="2" hasCustomPrompt="1"/>
          </p:nvPr>
        </p:nvSpPr>
        <p:spPr>
          <a:xfrm>
            <a:off x="8686800" y="3866827"/>
            <a:ext cx="2939144" cy="2145562"/>
          </a:xfrm>
        </p:spPr>
        <p:txBody>
          <a:bodyPr>
            <a:normAutofit/>
          </a:bodyPr>
          <a:lstStyle>
            <a:lvl1pPr>
              <a:lnSpc>
                <a:spcPct val="102000"/>
              </a:lnSpc>
              <a:defRPr sz="1800" b="1" baseline="0"/>
            </a:lvl1pPr>
            <a:lvl2pPr marL="457200">
              <a:defRPr/>
            </a:lvl2pPr>
          </a:lstStyle>
          <a:p>
            <a:pPr lvl="0"/>
            <a:r>
              <a:rPr lang="en-US" dirty="0"/>
              <a:t>Level 1 content style for text to describe whatever it to the left (e.g., a chart, table, photo, or graphic). </a:t>
            </a:r>
          </a:p>
        </p:txBody>
      </p:sp>
      <p:pic>
        <p:nvPicPr>
          <p:cNvPr id="5" name="Picture 4">
            <a:extLst>
              <a:ext uri="{FF2B5EF4-FFF2-40B4-BE49-F238E27FC236}">
                <a16:creationId xmlns:a16="http://schemas.microsoft.com/office/drawing/2014/main" id="{E4670502-81E3-443E-A74E-F5817CBD1F6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spTree>
    <p:extLst>
      <p:ext uri="{BB962C8B-B14F-4D97-AF65-F5344CB8AC3E}">
        <p14:creationId xmlns:p14="http://schemas.microsoft.com/office/powerpoint/2010/main" val="2084107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se Slide (No Content)">
    <p:spTree>
      <p:nvGrpSpPr>
        <p:cNvPr id="1" name=""/>
        <p:cNvGrpSpPr/>
        <p:nvPr/>
      </p:nvGrpSpPr>
      <p:grpSpPr>
        <a:xfrm>
          <a:off x="0" y="0"/>
          <a:ext cx="0" cy="0"/>
          <a:chOff x="0" y="0"/>
          <a:chExt cx="0" cy="0"/>
        </a:xfrm>
      </p:grpSpPr>
      <p:sp>
        <p:nvSpPr>
          <p:cNvPr id="16" name="Title 1"/>
          <p:cNvSpPr txBox="1">
            <a:spLocks/>
          </p:cNvSpPr>
          <p:nvPr userDrawn="1"/>
        </p:nvSpPr>
        <p:spPr>
          <a:xfrm>
            <a:off x="2209800" y="1600200"/>
            <a:ext cx="4580467" cy="2690811"/>
          </a:xfrm>
          <a:prstGeom prst="rect">
            <a:avLst/>
          </a:prstGeom>
        </p:spPr>
        <p:txBody>
          <a:bodyPr vert="horz" lIns="91440" tIns="45720" rIns="91440" bIns="45720" rtlCol="0" anchor="b">
            <a:normAutofit/>
          </a:bodyPr>
          <a:lstStyle>
            <a:lvl1pPr algn="l" defTabSz="914400" rtl="0" eaLnBrk="1" fontAlgn="b" latinLnBrk="0" hangingPunct="1">
              <a:lnSpc>
                <a:spcPct val="85000"/>
              </a:lnSpc>
              <a:spcBef>
                <a:spcPct val="0"/>
              </a:spcBef>
              <a:buNone/>
              <a:defRPr sz="5000" b="1" kern="1200" baseline="0">
                <a:solidFill>
                  <a:schemeClr val="tx1"/>
                </a:solidFill>
                <a:latin typeface="Corbel" charset="0"/>
                <a:ea typeface="Corbel" charset="0"/>
                <a:cs typeface="Corbel" charset="0"/>
              </a:defRPr>
            </a:lvl1pPr>
          </a:lstStyle>
          <a:p>
            <a:endParaRPr lang="en-US" dirty="0"/>
          </a:p>
        </p:txBody>
      </p:sp>
      <p:sp>
        <p:nvSpPr>
          <p:cNvPr id="3" name="Slide Number Placeholder 5"/>
          <p:cNvSpPr txBox="1">
            <a:spLocks/>
          </p:cNvSpPr>
          <p:nvPr userDrawn="1"/>
        </p:nvSpPr>
        <p:spPr>
          <a:xfrm>
            <a:off x="362124" y="6424429"/>
            <a:ext cx="407125" cy="292885"/>
          </a:xfrm>
          <a:prstGeom prst="rect">
            <a:avLst/>
          </a:prstGeom>
        </p:spPr>
        <p:txBody>
          <a:bodyPr vert="horz" lIns="91440" tIns="45720" rIns="91440" bIns="45720" rtlCol="0" anchor="ctr" anchorCtr="1"/>
          <a:lstStyle>
            <a:defPPr>
              <a:defRPr lang="en-US"/>
            </a:defPPr>
            <a:lvl1pPr marL="0" algn="l" defTabSz="914400" rtl="0" eaLnBrk="1" latinLnBrk="0" hangingPunct="1">
              <a:defRPr sz="1300" b="1" kern="1200">
                <a:solidFill>
                  <a:schemeClr val="bg1"/>
                </a:solidFill>
                <a:latin typeface="Trebuchet MS" charset="0"/>
                <a:ea typeface="Trebuchet MS" charset="0"/>
                <a:cs typeface="Trebuchet MS"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F17B8-507F-E644-928E-C5CCEC3C812F}" type="slidenum">
              <a:rPr lang="en-US" sz="1100" smtClean="0">
                <a:solidFill>
                  <a:schemeClr val="tx2">
                    <a:lumMod val="50000"/>
                  </a:schemeClr>
                </a:solidFill>
                <a:latin typeface="Arial" panose="020B0604020202020204" pitchFamily="34" charset="0"/>
                <a:cs typeface="Arial" panose="020B0604020202020204" pitchFamily="34" charset="0"/>
              </a:rPr>
              <a:pPr/>
              <a:t>‹#›</a:t>
            </a:fld>
            <a:endParaRPr lang="en-US" sz="1100" dirty="0">
              <a:solidFill>
                <a:schemeClr val="tx2">
                  <a:lumMod val="5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B0C6A02-0958-44CE-A123-EA0A10F0283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56371" y="265489"/>
            <a:ext cx="1730829" cy="385109"/>
          </a:xfrm>
          <a:prstGeom prst="rect">
            <a:avLst/>
          </a:prstGeom>
        </p:spPr>
      </p:pic>
      <p:pic>
        <p:nvPicPr>
          <p:cNvPr id="5" name="Picture 4">
            <a:extLst>
              <a:ext uri="{FF2B5EF4-FFF2-40B4-BE49-F238E27FC236}">
                <a16:creationId xmlns:a16="http://schemas.microsoft.com/office/drawing/2014/main" id="{EACEA25B-E4B8-4BDC-B3E9-08C21BFB4D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132380" y="180913"/>
            <a:ext cx="681150" cy="603134"/>
          </a:xfrm>
          <a:prstGeom prst="rect">
            <a:avLst/>
          </a:prstGeom>
        </p:spPr>
      </p:pic>
      <p:cxnSp>
        <p:nvCxnSpPr>
          <p:cNvPr id="6" name="Straight Connector 5">
            <a:extLst>
              <a:ext uri="{FF2B5EF4-FFF2-40B4-BE49-F238E27FC236}">
                <a16:creationId xmlns:a16="http://schemas.microsoft.com/office/drawing/2014/main" id="{B4D3405B-14F1-4D90-BF93-9DCF07743E7A}"/>
              </a:ext>
            </a:extLst>
          </p:cNvPr>
          <p:cNvCxnSpPr/>
          <p:nvPr userDrawn="1"/>
        </p:nvCxnSpPr>
        <p:spPr>
          <a:xfrm flipH="1">
            <a:off x="9947704" y="135943"/>
            <a:ext cx="1" cy="618124"/>
          </a:xfrm>
          <a:prstGeom prst="line">
            <a:avLst/>
          </a:prstGeom>
          <a:ln w="12700">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8371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sp>
        <p:nvSpPr>
          <p:cNvPr id="5" name="Slide Number Placeholder 4">
            <a:extLst>
              <a:ext uri="{FF2B5EF4-FFF2-40B4-BE49-F238E27FC236}">
                <a16:creationId xmlns:a16="http://schemas.microsoft.com/office/drawing/2014/main" id="{7617C1B4-73B5-4782-8D62-B40DDBEB23D6}"/>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78875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2DD40D18-4189-4D47-B8BE-3401CFAA7C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46585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pic>
        <p:nvPicPr>
          <p:cNvPr id="11" name="Picture 10" descr="Logo&#10;&#10;Description automatically generated with medium confidence">
            <a:extLst>
              <a:ext uri="{FF2B5EF4-FFF2-40B4-BE49-F238E27FC236}">
                <a16:creationId xmlns:a16="http://schemas.microsoft.com/office/drawing/2014/main" id="{CCA26BB6-385B-F047-BF7D-DAB14FA633B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748797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tiff"/><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8.tiff"/><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0.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5" name="Picture 4">
            <a:extLst>
              <a:ext uri="{FF2B5EF4-FFF2-40B4-BE49-F238E27FC236}">
                <a16:creationId xmlns:a16="http://schemas.microsoft.com/office/drawing/2014/main" id="{9CA648D7-0833-6943-9334-47441CB0EB6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223528"/>
            <a:ext cx="1242164" cy="278417"/>
          </a:xfrm>
          <a:prstGeom prst="rect">
            <a:avLst/>
          </a:prstGeom>
        </p:spPr>
      </p:pic>
      <p:pic>
        <p:nvPicPr>
          <p:cNvPr id="6" name="Picture 5" descr="The official seal of the California Department of Education">
            <a:extLst>
              <a:ext uri="{FF2B5EF4-FFF2-40B4-BE49-F238E27FC236}">
                <a16:creationId xmlns:a16="http://schemas.microsoft.com/office/drawing/2014/main" id="{CF59DCFA-038A-1248-9B3F-D79B26679E3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
        <p:nvSpPr>
          <p:cNvPr id="8" name="Slide Number Placeholder 4">
            <a:extLst>
              <a:ext uri="{FF2B5EF4-FFF2-40B4-BE49-F238E27FC236}">
                <a16:creationId xmlns:a16="http://schemas.microsoft.com/office/drawing/2014/main" id="{B78A0737-DAFC-4058-94B8-619F7426C67E}"/>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F15FC792-EB18-429B-BEA6-EF0BFE0ACF88}"/>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9" name="Picture 8">
            <a:extLst>
              <a:ext uri="{FF2B5EF4-FFF2-40B4-BE49-F238E27FC236}">
                <a16:creationId xmlns:a16="http://schemas.microsoft.com/office/drawing/2014/main" id="{59C58114-EB6A-F94F-83AC-27944D45D20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797436" y="321490"/>
            <a:ext cx="1242164" cy="278417"/>
          </a:xfrm>
          <a:prstGeom prst="rect">
            <a:avLst/>
          </a:prstGeom>
        </p:spPr>
      </p:pic>
      <p:pic>
        <p:nvPicPr>
          <p:cNvPr id="10" name="Picture 9" descr="The official seal of the California Department of Education">
            <a:extLst>
              <a:ext uri="{FF2B5EF4-FFF2-40B4-BE49-F238E27FC236}">
                <a16:creationId xmlns:a16="http://schemas.microsoft.com/office/drawing/2014/main" id="{9844382B-4F5D-1E4E-AF0C-622F155888B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7436" y="599907"/>
            <a:ext cx="1144351" cy="1156272"/>
          </a:xfrm>
          <a:prstGeom prst="rect">
            <a:avLst/>
          </a:prstGeom>
        </p:spPr>
      </p:pic>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pic>
        <p:nvPicPr>
          <p:cNvPr id="6" name="Picture 5">
            <a:extLst>
              <a:ext uri="{FF2B5EF4-FFF2-40B4-BE49-F238E27FC236}">
                <a16:creationId xmlns:a16="http://schemas.microsoft.com/office/drawing/2014/main" id="{5F78EA85-2093-3C4C-84B9-CDDDB6AEF73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63470" y="223529"/>
            <a:ext cx="1188720" cy="266438"/>
          </a:xfrm>
          <a:prstGeom prst="rect">
            <a:avLst/>
          </a:prstGeom>
        </p:spPr>
      </p:pic>
      <p:sp>
        <p:nvSpPr>
          <p:cNvPr id="4" name="Slide Number Placeholder 4">
            <a:extLst>
              <a:ext uri="{FF2B5EF4-FFF2-40B4-BE49-F238E27FC236}">
                <a16:creationId xmlns:a16="http://schemas.microsoft.com/office/drawing/2014/main" id="{B4E0DFD2-3CD3-4E1F-B8A0-E3DF907A0D87}"/>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8" name="Picture 7" descr="The official seal of the California Department of Education">
            <a:extLst>
              <a:ext uri="{FF2B5EF4-FFF2-40B4-BE49-F238E27FC236}">
                <a16:creationId xmlns:a16="http://schemas.microsoft.com/office/drawing/2014/main" id="{469EB101-FE6D-D94D-8DA6-87C3D5D6B14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832104" y="509697"/>
            <a:ext cx="1144351" cy="1156272"/>
          </a:xfrm>
          <a:prstGeom prst="rect">
            <a:avLst/>
          </a:prstGeom>
        </p:spPr>
      </p:pic>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5194C382-63D4-4D06-953B-434F0495796D}"/>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tx1"/>
                </a:solidFill>
              </a:rPr>
              <a:pPr/>
              <a:t>‹#›</a:t>
            </a:fld>
            <a:endParaRPr lang="en-US" dirty="0">
              <a:solidFill>
                <a:schemeClr val="tx1"/>
              </a:solidFill>
            </a:endParaRPr>
          </a:p>
        </p:txBody>
      </p:sp>
      <p:pic>
        <p:nvPicPr>
          <p:cNvPr id="6" name="Picture 5" descr="The official seal of the California Department of Education">
            <a:extLst>
              <a:ext uri="{FF2B5EF4-FFF2-40B4-BE49-F238E27FC236}">
                <a16:creationId xmlns:a16="http://schemas.microsoft.com/office/drawing/2014/main" id="{E5652641-D4C6-9F48-A6E2-20A34373BA3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45079" y="482028"/>
            <a:ext cx="1144351" cy="1156272"/>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42479D3C-F724-A743-87A8-E18D6B0F7DB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794914" y="161925"/>
            <a:ext cx="1244683" cy="273114"/>
          </a:xfrm>
          <a:prstGeom prst="rect">
            <a:avLst/>
          </a:prstGeom>
        </p:spPr>
      </p:pic>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Slide Number Placeholder 4">
            <a:extLst>
              <a:ext uri="{FF2B5EF4-FFF2-40B4-BE49-F238E27FC236}">
                <a16:creationId xmlns:a16="http://schemas.microsoft.com/office/drawing/2014/main" id="{38265870-097E-4E68-B55E-D1731767C1FC}"/>
              </a:ext>
            </a:extLst>
          </p:cNvPr>
          <p:cNvSpPr txBox="1">
            <a:spLocks/>
          </p:cNvSpPr>
          <p:nvPr userDrawn="1"/>
        </p:nvSpPr>
        <p:spPr>
          <a:xfrm>
            <a:off x="11508509" y="6374245"/>
            <a:ext cx="433278" cy="266699"/>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C1A58C6-7010-4DE7-9CEF-CA763C69BBCB}" type="slidenum">
              <a:rPr lang="en-US">
                <a:solidFill>
                  <a:schemeClr val="bg1"/>
                </a:solidFill>
              </a:rPr>
              <a:pPr/>
              <a:t>‹#›</a:t>
            </a:fld>
            <a:endParaRPr lang="en-US" dirty="0">
              <a:solidFill>
                <a:schemeClr val="bg1"/>
              </a:solidFill>
            </a:endParaRPr>
          </a:p>
        </p:txBody>
      </p:sp>
      <p:pic>
        <p:nvPicPr>
          <p:cNvPr id="6" name="Picture 5" descr="The official seal of the California Department of Education">
            <a:extLst>
              <a:ext uri="{FF2B5EF4-FFF2-40B4-BE49-F238E27FC236}">
                <a16:creationId xmlns:a16="http://schemas.microsoft.com/office/drawing/2014/main" id="{9DAF3FC6-F005-9845-8F94-AC89A82C5C1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97436" y="506875"/>
            <a:ext cx="1144351" cy="1156272"/>
          </a:xfrm>
          <a:prstGeom prst="rect">
            <a:avLst/>
          </a:prstGeom>
        </p:spPr>
      </p:pic>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a:ln w="0">
            <a:solidFill>
              <a:schemeClr val="bg2"/>
            </a:solidFill>
          </a:ln>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2">
                    <a:lumMod val="50000"/>
                  </a:schemeClr>
                </a:solidFill>
                <a:latin typeface="Arial" panose="020B0604020202020204" pitchFamily="34" charset="0"/>
                <a:cs typeface="Arial" panose="020B0604020202020204" pitchFamily="34" charset="0"/>
              </a:defRPr>
            </a:lvl1pPr>
          </a:lstStyle>
          <a:p>
            <a:fld id="{1E83E07B-1E64-EE42-9C34-730A2E670201}" type="datetime1">
              <a:rPr lang="en-US" smtClean="0"/>
              <a:pPr/>
              <a:t>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bg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EB5F17B8-507F-E644-928E-C5CCEC3C812F}" type="slidenum">
              <a:rPr lang="en-US" smtClean="0"/>
              <a:pPr/>
              <a:t>‹#›</a:t>
            </a:fld>
            <a:endParaRPr lang="en-US" dirty="0"/>
          </a:p>
        </p:txBody>
      </p:sp>
    </p:spTree>
    <p:extLst>
      <p:ext uri="{BB962C8B-B14F-4D97-AF65-F5344CB8AC3E}">
        <p14:creationId xmlns:p14="http://schemas.microsoft.com/office/powerpoint/2010/main" val="73486242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Lst>
  <p:hf hdr="0" ftr="0" dt="0"/>
  <p:txStyles>
    <p:titleStyle>
      <a:lvl1pPr algn="l" defTabSz="914400" rtl="0" eaLnBrk="1" fontAlgn="t" latinLnBrk="0" hangingPunct="1">
        <a:lnSpc>
          <a:spcPct val="90000"/>
        </a:lnSpc>
        <a:spcBef>
          <a:spcPct val="0"/>
        </a:spcBef>
        <a:spcAft>
          <a:spcPts val="600"/>
        </a:spcAft>
        <a:buNone/>
        <a:defRPr sz="3600" b="1" kern="120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b="1" kern="1200">
          <a:solidFill>
            <a:schemeClr val="tx2"/>
          </a:solidFill>
          <a:latin typeface="Arial" charset="0"/>
          <a:ea typeface="Arial" charset="0"/>
          <a:cs typeface="Arial" charset="0"/>
        </a:defRPr>
      </a:lvl1pPr>
      <a:lvl2pPr marL="685800" indent="-228600" algn="l" defTabSz="914400" rtl="0" eaLnBrk="1" latinLnBrk="0" hangingPunct="1">
        <a:lnSpc>
          <a:spcPct val="90000"/>
        </a:lnSpc>
        <a:spcBef>
          <a:spcPts val="1000"/>
        </a:spcBef>
        <a:buFont typeface="Arial"/>
        <a:buChar char="•"/>
        <a:defRPr sz="2400" kern="1200">
          <a:solidFill>
            <a:schemeClr val="tx2"/>
          </a:solidFill>
          <a:latin typeface="Arial" charset="0"/>
          <a:ea typeface="Arial" charset="0"/>
          <a:cs typeface="Arial" charset="0"/>
        </a:defRPr>
      </a:lvl2pPr>
      <a:lvl3pPr marL="1143000" indent="-228600" algn="l" defTabSz="914400" rtl="0" eaLnBrk="1" latinLnBrk="0" hangingPunct="1">
        <a:lnSpc>
          <a:spcPct val="90000"/>
        </a:lnSpc>
        <a:spcBef>
          <a:spcPts val="1100"/>
        </a:spcBef>
        <a:buFont typeface="Meiryo-Bold" charset="-128"/>
        <a:buChar char="►"/>
        <a:defRPr sz="1600" b="1" kern="1200">
          <a:solidFill>
            <a:schemeClr val="accent1"/>
          </a:solidFill>
          <a:latin typeface="Arial" charset="0"/>
          <a:ea typeface="Arial" charset="0"/>
          <a:cs typeface="Arial" charset="0"/>
        </a:defRPr>
      </a:lvl3pPr>
      <a:lvl4pPr marL="1600200" indent="-182880" algn="l" defTabSz="914400" rtl="0" eaLnBrk="1" latinLnBrk="0" hangingPunct="1">
        <a:lnSpc>
          <a:spcPct val="90000"/>
        </a:lnSpc>
        <a:spcBef>
          <a:spcPts val="1100"/>
        </a:spcBef>
        <a:buFont typeface=".AppleSystemUIFont" charset="-120"/>
        <a:buChar char="−"/>
        <a:defRPr sz="1600" b="1" kern="1200">
          <a:solidFill>
            <a:schemeClr val="accent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kern="1200">
          <a:solidFill>
            <a:schemeClr val="tx2"/>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rive.google.com/drive/folders/0BxgpmxyQ79rmWVhRajVpdXF1UDg?resourcekey=0-QTg5G4KEQC7bj6jyurzeHA&amp;usp=shar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96D9-7CEF-46A7-B862-376751666A8D}"/>
              </a:ext>
            </a:extLst>
          </p:cNvPr>
          <p:cNvSpPr>
            <a:spLocks noGrp="1"/>
          </p:cNvSpPr>
          <p:nvPr>
            <p:ph type="title"/>
          </p:nvPr>
        </p:nvSpPr>
        <p:spPr>
          <a:xfrm>
            <a:off x="152400" y="471206"/>
            <a:ext cx="11887200" cy="1325563"/>
          </a:xfrm>
        </p:spPr>
        <p:txBody>
          <a:bodyPr>
            <a:normAutofit fontScale="90000"/>
          </a:bodyPr>
          <a:lstStyle/>
          <a:p>
            <a:r>
              <a:rPr lang="en-US" dirty="0"/>
              <a:t>Welcome to </a:t>
            </a:r>
            <a:br>
              <a:rPr lang="en-US" dirty="0"/>
            </a:br>
            <a:r>
              <a:rPr lang="en-US" dirty="0"/>
              <a:t>the Migrant Student Information Network</a:t>
            </a:r>
            <a:br>
              <a:rPr lang="en-US" dirty="0"/>
            </a:br>
            <a:r>
              <a:rPr lang="en-US" dirty="0"/>
              <a:t> 2022 Training</a:t>
            </a:r>
          </a:p>
        </p:txBody>
      </p:sp>
      <p:sp>
        <p:nvSpPr>
          <p:cNvPr id="4" name="Content Placeholder 3">
            <a:extLst>
              <a:ext uri="{FF2B5EF4-FFF2-40B4-BE49-F238E27FC236}">
                <a16:creationId xmlns:a16="http://schemas.microsoft.com/office/drawing/2014/main" id="{7D9F8CC2-8AAF-493D-9BD6-D2CE3DBDA674}"/>
              </a:ext>
            </a:extLst>
          </p:cNvPr>
          <p:cNvSpPr>
            <a:spLocks noGrp="1"/>
          </p:cNvSpPr>
          <p:nvPr>
            <p:ph sz="half" idx="2"/>
          </p:nvPr>
        </p:nvSpPr>
        <p:spPr>
          <a:xfrm>
            <a:off x="6433457" y="2470068"/>
            <a:ext cx="5170714" cy="4184132"/>
          </a:xfrm>
        </p:spPr>
        <p:txBody>
          <a:bodyPr/>
          <a:lstStyle/>
          <a:p>
            <a:endParaRPr lang="en-US" dirty="0"/>
          </a:p>
          <a:p>
            <a:r>
              <a:rPr lang="en-US" dirty="0"/>
              <a:t>We will begin shortly.</a:t>
            </a:r>
          </a:p>
          <a:p>
            <a:r>
              <a:rPr lang="en-US" dirty="0"/>
              <a:t>Please enter your name and region/district in the chat.</a:t>
            </a:r>
          </a:p>
          <a:p>
            <a:endParaRPr lang="en-US" dirty="0"/>
          </a:p>
        </p:txBody>
      </p:sp>
      <p:pic>
        <p:nvPicPr>
          <p:cNvPr id="5" name="Content Placeholder 3">
            <a:extLst>
              <a:ext uri="{FF2B5EF4-FFF2-40B4-BE49-F238E27FC236}">
                <a16:creationId xmlns:a16="http://schemas.microsoft.com/office/drawing/2014/main" id="{383FDC60-206A-4C39-AF27-4876791F43F3}"/>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64218" y="2133661"/>
            <a:ext cx="5851525" cy="3590351"/>
          </a:xfrm>
          <a:prstGeom prst="rect">
            <a:avLst/>
          </a:prstGeom>
        </p:spPr>
      </p:pic>
    </p:spTree>
    <p:extLst>
      <p:ext uri="{BB962C8B-B14F-4D97-AF65-F5344CB8AC3E}">
        <p14:creationId xmlns:p14="http://schemas.microsoft.com/office/powerpoint/2010/main" val="104045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1192499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Planning Program Participation</a:t>
            </a:r>
          </a:p>
        </p:txBody>
      </p:sp>
    </p:spTree>
    <p:extLst>
      <p:ext uri="{BB962C8B-B14F-4D97-AF65-F5344CB8AC3E}">
        <p14:creationId xmlns:p14="http://schemas.microsoft.com/office/powerpoint/2010/main" val="133372748"/>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41959" y="53788"/>
            <a:ext cx="10584629" cy="1017882"/>
          </a:xfrm>
        </p:spPr>
        <p:txBody>
          <a:bodyPr>
            <a:normAutofit/>
          </a:bodyPr>
          <a:lstStyle/>
          <a:p>
            <a:r>
              <a:rPr lang="en-US" sz="4000" dirty="0"/>
              <a:t>Background: Academic Risk Report</a:t>
            </a:r>
          </a:p>
        </p:txBody>
      </p:sp>
      <p:pic>
        <p:nvPicPr>
          <p:cNvPr id="5" name="Content Placeholder 4" descr="Screenshot of the Academic Risk Report.">
            <a:extLst>
              <a:ext uri="{FF2B5EF4-FFF2-40B4-BE49-F238E27FC236}">
                <a16:creationId xmlns:a16="http://schemas.microsoft.com/office/drawing/2014/main" id="{0D59488F-3DB7-4192-9C71-13C9DDC72A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477490" y="1071670"/>
            <a:ext cx="9237020" cy="5051496"/>
          </a:xfrm>
        </p:spPr>
      </p:pic>
    </p:spTree>
    <p:extLst>
      <p:ext uri="{BB962C8B-B14F-4D97-AF65-F5344CB8AC3E}">
        <p14:creationId xmlns:p14="http://schemas.microsoft.com/office/powerpoint/2010/main" val="3869802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5223"/>
          </a:xfrm>
        </p:spPr>
        <p:txBody>
          <a:bodyPr>
            <a:normAutofit/>
          </a:bodyPr>
          <a:lstStyle/>
          <a:p>
            <a:r>
              <a:rPr lang="en-US" sz="4000" dirty="0"/>
              <a:t>Academic Risk Report Details</a:t>
            </a:r>
          </a:p>
        </p:txBody>
      </p:sp>
      <p:sp>
        <p:nvSpPr>
          <p:cNvPr id="6" name="Content Placeholder 3">
            <a:extLst>
              <a:ext uri="{FF2B5EF4-FFF2-40B4-BE49-F238E27FC236}">
                <a16:creationId xmlns:a16="http://schemas.microsoft.com/office/drawing/2014/main" id="{0B0BAE29-CB56-4C00-B790-E42B0B33AFD7}"/>
              </a:ext>
            </a:extLst>
          </p:cNvPr>
          <p:cNvSpPr>
            <a:spLocks noGrp="1"/>
          </p:cNvSpPr>
          <p:nvPr>
            <p:ph idx="1"/>
          </p:nvPr>
        </p:nvSpPr>
        <p:spPr>
          <a:xfrm>
            <a:off x="744364" y="1145223"/>
            <a:ext cx="10201275" cy="4956813"/>
          </a:xfrm>
        </p:spPr>
        <p:txBody>
          <a:bodyPr>
            <a:noAutofit/>
          </a:bodyPr>
          <a:lstStyle/>
          <a:p>
            <a:pPr>
              <a:lnSpc>
                <a:spcPct val="100000"/>
              </a:lnSpc>
              <a:spcBef>
                <a:spcPts val="1200"/>
              </a:spcBef>
              <a:spcAft>
                <a:spcPts val="600"/>
              </a:spcAft>
            </a:pPr>
            <a:r>
              <a:rPr lang="en-US" sz="2600" dirty="0"/>
              <a:t>This is a static annual report that becomes available in late November each year, based on a combination of MSIN child record data from the most recently completed performance period and matching assessment results from the corresponding school year. </a:t>
            </a:r>
          </a:p>
          <a:p>
            <a:pPr>
              <a:lnSpc>
                <a:spcPct val="100000"/>
              </a:lnSpc>
              <a:spcBef>
                <a:spcPts val="1200"/>
              </a:spcBef>
              <a:spcAft>
                <a:spcPts val="600"/>
              </a:spcAft>
            </a:pPr>
            <a:r>
              <a:rPr lang="en-US" sz="2600" dirty="0"/>
              <a:t>Academic Risk is calculated in one year and applies in the following school year (e.g., if a child is assessed in 2020–21, they will be considered at-risk in 2021–22, assuming they meet all criteria). </a:t>
            </a:r>
          </a:p>
          <a:p>
            <a:pPr>
              <a:lnSpc>
                <a:spcPct val="100000"/>
              </a:lnSpc>
              <a:spcBef>
                <a:spcPts val="1200"/>
              </a:spcBef>
              <a:spcAft>
                <a:spcPts val="600"/>
              </a:spcAft>
            </a:pPr>
            <a:r>
              <a:rPr lang="en-US" sz="2800" dirty="0">
                <a:latin typeface="Arial" panose="020B0604020202020204" pitchFamily="34" charset="0"/>
                <a:cs typeface="Arial" panose="020B0604020202020204" pitchFamily="34" charset="0"/>
              </a:rPr>
              <a:t>Academic Risk status is a general indicator of academic need.</a:t>
            </a:r>
            <a:endParaRPr lang="en-US" sz="2600" dirty="0"/>
          </a:p>
        </p:txBody>
      </p:sp>
    </p:spTree>
    <p:extLst>
      <p:ext uri="{BB962C8B-B14F-4D97-AF65-F5344CB8AC3E}">
        <p14:creationId xmlns:p14="http://schemas.microsoft.com/office/powerpoint/2010/main" val="4053360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4000" dirty="0"/>
              <a:t>MPO Reports</a:t>
            </a:r>
          </a:p>
        </p:txBody>
      </p:sp>
      <p:sp>
        <p:nvSpPr>
          <p:cNvPr id="2" name="Content Placeholder 1"/>
          <p:cNvSpPr>
            <a:spLocks noGrp="1"/>
          </p:cNvSpPr>
          <p:nvPr>
            <p:ph idx="1"/>
          </p:nvPr>
        </p:nvSpPr>
        <p:spPr>
          <a:xfrm>
            <a:off x="3211209" y="1300130"/>
            <a:ext cx="2701320" cy="4476490"/>
          </a:xfrm>
        </p:spPr>
        <p:txBody>
          <a:bodyPr>
            <a:normAutofit/>
          </a:bodyPr>
          <a:lstStyle/>
          <a:p>
            <a:r>
              <a:rPr lang="en-US" b="1" dirty="0">
                <a:solidFill>
                  <a:schemeClr val="accent4">
                    <a:lumMod val="40000"/>
                    <a:lumOff val="60000"/>
                  </a:schemeClr>
                </a:solidFill>
                <a:latin typeface="Arial" panose="020B0604020202020204" pitchFamily="34" charset="0"/>
                <a:cs typeface="Arial" panose="020B0604020202020204" pitchFamily="34" charset="0"/>
              </a:rPr>
              <a:t>MPO 1.0</a:t>
            </a:r>
          </a:p>
          <a:p>
            <a:r>
              <a:rPr lang="en-US" b="1" dirty="0">
                <a:solidFill>
                  <a:schemeClr val="accent4">
                    <a:lumMod val="40000"/>
                    <a:lumOff val="60000"/>
                  </a:schemeClr>
                </a:solidFill>
                <a:latin typeface="Arial" panose="020B0604020202020204" pitchFamily="34" charset="0"/>
                <a:cs typeface="Arial" panose="020B0604020202020204" pitchFamily="34" charset="0"/>
              </a:rPr>
              <a:t>MPO 2.0</a:t>
            </a:r>
          </a:p>
          <a:p>
            <a:r>
              <a:rPr lang="en-US" sz="2800" dirty="0">
                <a:latin typeface="Arial" panose="020B0604020202020204" pitchFamily="34" charset="0"/>
                <a:cs typeface="Arial" panose="020B0604020202020204" pitchFamily="34" charset="0"/>
              </a:rPr>
              <a:t>MPO 5.0/6.0</a:t>
            </a:r>
          </a:p>
          <a:p>
            <a:r>
              <a:rPr lang="en-US" sz="2800" dirty="0">
                <a:latin typeface="Arial" panose="020B0604020202020204" pitchFamily="34" charset="0"/>
                <a:cs typeface="Arial" panose="020B0604020202020204" pitchFamily="34" charset="0"/>
              </a:rPr>
              <a:t>MPO 5.1/6.1</a:t>
            </a:r>
          </a:p>
          <a:p>
            <a:r>
              <a:rPr lang="en-US" b="1" dirty="0">
                <a:solidFill>
                  <a:schemeClr val="accent4">
                    <a:lumMod val="40000"/>
                    <a:lumOff val="60000"/>
                  </a:schemeClr>
                </a:solidFill>
                <a:latin typeface="Arial" panose="020B0604020202020204" pitchFamily="34" charset="0"/>
                <a:cs typeface="Arial" panose="020B0604020202020204" pitchFamily="34" charset="0"/>
              </a:rPr>
              <a:t>MPO 7.0</a:t>
            </a:r>
          </a:p>
          <a:p>
            <a:r>
              <a:rPr lang="en-US" sz="2800" dirty="0">
                <a:latin typeface="Arial" panose="020B0604020202020204" pitchFamily="34" charset="0"/>
                <a:cs typeface="Arial" panose="020B0604020202020204" pitchFamily="34" charset="0"/>
              </a:rPr>
              <a:t>MPO 8.0</a:t>
            </a:r>
          </a:p>
          <a:p>
            <a:r>
              <a:rPr lang="en-US" sz="2800" dirty="0">
                <a:latin typeface="Arial" panose="020B0604020202020204" pitchFamily="34" charset="0"/>
                <a:cs typeface="Arial" panose="020B0604020202020204" pitchFamily="34" charset="0"/>
              </a:rPr>
              <a:t>MPO 9.0</a:t>
            </a:r>
          </a:p>
          <a:p>
            <a:r>
              <a:rPr lang="en-US" sz="2800" dirty="0">
                <a:latin typeface="Arial" panose="020B0604020202020204" pitchFamily="34" charset="0"/>
                <a:cs typeface="Arial" panose="020B0604020202020204" pitchFamily="34" charset="0"/>
              </a:rPr>
              <a:t>MPO 9.1</a:t>
            </a:r>
          </a:p>
        </p:txBody>
      </p:sp>
      <p:sp>
        <p:nvSpPr>
          <p:cNvPr id="4" name="Content Placeholder 1"/>
          <p:cNvSpPr txBox="1">
            <a:spLocks/>
          </p:cNvSpPr>
          <p:nvPr/>
        </p:nvSpPr>
        <p:spPr bwMode="auto">
          <a:xfrm>
            <a:off x="6279473" y="1300130"/>
            <a:ext cx="4127666" cy="44764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400" b="0" kern="1200">
                <a:solidFill>
                  <a:srgbClr val="003399"/>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a:solidFill>
                  <a:schemeClr val="bg1">
                    <a:lumMod val="95000"/>
                  </a:schemeClr>
                </a:solidFill>
                <a:latin typeface="Arial" panose="020B0604020202020204" pitchFamily="34" charset="0"/>
              </a:rPr>
              <a:t>MPO 10.0</a:t>
            </a:r>
          </a:p>
          <a:p>
            <a:pPr>
              <a:lnSpc>
                <a:spcPct val="90000"/>
              </a:lnSpc>
            </a:pPr>
            <a:r>
              <a:rPr lang="en-US" sz="2800" dirty="0">
                <a:solidFill>
                  <a:schemeClr val="bg1">
                    <a:lumMod val="95000"/>
                  </a:schemeClr>
                </a:solidFill>
                <a:latin typeface="Arial" panose="020B0604020202020204" pitchFamily="34" charset="0"/>
              </a:rPr>
              <a:t>MPO 10.1</a:t>
            </a:r>
          </a:p>
          <a:p>
            <a:pPr>
              <a:lnSpc>
                <a:spcPct val="90000"/>
              </a:lnSpc>
            </a:pPr>
            <a:r>
              <a:rPr lang="en-US" sz="2800" dirty="0">
                <a:solidFill>
                  <a:schemeClr val="bg1">
                    <a:lumMod val="95000"/>
                  </a:schemeClr>
                </a:solidFill>
                <a:latin typeface="Arial" panose="020B0604020202020204" pitchFamily="34" charset="0"/>
              </a:rPr>
              <a:t>MPO 10.2</a:t>
            </a:r>
          </a:p>
          <a:p>
            <a:pPr>
              <a:lnSpc>
                <a:spcPct val="90000"/>
              </a:lnSpc>
            </a:pPr>
            <a:r>
              <a:rPr lang="en-US" sz="2800" dirty="0">
                <a:solidFill>
                  <a:schemeClr val="bg1">
                    <a:lumMod val="95000"/>
                  </a:schemeClr>
                </a:solidFill>
                <a:latin typeface="Arial" panose="020B0604020202020204" pitchFamily="34" charset="0"/>
              </a:rPr>
              <a:t>MPO 11.0</a:t>
            </a:r>
          </a:p>
          <a:p>
            <a:pPr>
              <a:lnSpc>
                <a:spcPct val="90000"/>
              </a:lnSpc>
            </a:pPr>
            <a:r>
              <a:rPr lang="en-US" sz="2800" dirty="0">
                <a:solidFill>
                  <a:schemeClr val="bg1">
                    <a:lumMod val="95000"/>
                  </a:schemeClr>
                </a:solidFill>
                <a:latin typeface="Arial" panose="020B0604020202020204" pitchFamily="34" charset="0"/>
              </a:rPr>
              <a:t>MPO 11.1</a:t>
            </a:r>
          </a:p>
          <a:p>
            <a:r>
              <a:rPr lang="en-US" sz="2800" dirty="0">
                <a:solidFill>
                  <a:schemeClr val="bg1">
                    <a:lumMod val="95000"/>
                  </a:schemeClr>
                </a:solidFill>
                <a:latin typeface="Arial" panose="020B0604020202020204" pitchFamily="34" charset="0"/>
              </a:rPr>
              <a:t>MPO 13.0</a:t>
            </a:r>
          </a:p>
          <a:p>
            <a:pPr defTabSz="914400"/>
            <a:r>
              <a:rPr lang="en-US" sz="2800" dirty="0">
                <a:solidFill>
                  <a:schemeClr val="bg1">
                    <a:lumMod val="95000"/>
                  </a:schemeClr>
                </a:solidFill>
                <a:latin typeface="Arial" panose="020B0604020202020204" pitchFamily="34" charset="0"/>
              </a:rPr>
              <a:t>MPO 13.1</a:t>
            </a:r>
          </a:p>
        </p:txBody>
      </p:sp>
    </p:spTree>
    <p:extLst>
      <p:ext uri="{BB962C8B-B14F-4D97-AF65-F5344CB8AC3E}">
        <p14:creationId xmlns:p14="http://schemas.microsoft.com/office/powerpoint/2010/main" val="374283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7778"/>
            <a:ext cx="12192000" cy="1182195"/>
          </a:xfrm>
        </p:spPr>
        <p:txBody>
          <a:bodyPr>
            <a:normAutofit/>
          </a:bodyPr>
          <a:lstStyle/>
          <a:p>
            <a:r>
              <a:rPr lang="en-US" sz="4000" dirty="0">
                <a:latin typeface="Arial" panose="020B0604020202020204" pitchFamily="34" charset="0"/>
              </a:rPr>
              <a:t>MPOs Requiring Service Hours</a:t>
            </a:r>
          </a:p>
        </p:txBody>
      </p:sp>
      <p:sp>
        <p:nvSpPr>
          <p:cNvPr id="7" name="Content Placeholder 6">
            <a:extLst>
              <a:ext uri="{FF2B5EF4-FFF2-40B4-BE49-F238E27FC236}">
                <a16:creationId xmlns:a16="http://schemas.microsoft.com/office/drawing/2014/main" id="{A9CF5032-8760-4A00-9F62-841EA46E3426}"/>
              </a:ext>
            </a:extLst>
          </p:cNvPr>
          <p:cNvSpPr>
            <a:spLocks noGrp="1"/>
          </p:cNvSpPr>
          <p:nvPr>
            <p:ph idx="1"/>
          </p:nvPr>
        </p:nvSpPr>
        <p:spPr>
          <a:xfrm>
            <a:off x="470517" y="1189973"/>
            <a:ext cx="11117920" cy="5123146"/>
          </a:xfrm>
        </p:spPr>
        <p:txBody>
          <a:bodyPr>
            <a:normAutofit fontScale="92500" lnSpcReduction="10000"/>
          </a:bodyPr>
          <a:lstStyle/>
          <a:p>
            <a:pPr marL="0" indent="0">
              <a:lnSpc>
                <a:spcPct val="110000"/>
              </a:lnSpc>
              <a:spcBef>
                <a:spcPts val="1200"/>
              </a:spcBef>
              <a:spcAft>
                <a:spcPts val="1800"/>
              </a:spcAft>
              <a:buNone/>
            </a:pPr>
            <a:r>
              <a:rPr lang="en-US" sz="2800" dirty="0">
                <a:solidFill>
                  <a:schemeClr val="bg1">
                    <a:lumMod val="95000"/>
                  </a:schemeClr>
                </a:solidFill>
                <a:latin typeface="Arial" panose="020B0604020202020204" pitchFamily="34" charset="0"/>
              </a:rPr>
              <a:t>Some MPOs require a minimum number of service hours to meet the objective.</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1.0 – ELA Achievement (30 hrs. Regular School Year; 20 hrs. Summer)</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2.0 – Math Achievement (30 hrs. Regular School Year; 20 hrs. Summer)</a:t>
            </a:r>
          </a:p>
          <a:p>
            <a:pPr lvl="1">
              <a:lnSpc>
                <a:spcPct val="110000"/>
              </a:lnSpc>
              <a:spcBef>
                <a:spcPts val="0"/>
              </a:spcBef>
              <a:spcAft>
                <a:spcPts val="1800"/>
              </a:spcAft>
            </a:pPr>
            <a:r>
              <a:rPr lang="en-US" dirty="0">
                <a:solidFill>
                  <a:schemeClr val="bg1">
                    <a:lumMod val="95000"/>
                  </a:schemeClr>
                </a:solidFill>
                <a:latin typeface="Arial" panose="020B0604020202020204" pitchFamily="34" charset="0"/>
              </a:rPr>
              <a:t>MPO 7.0 – Primary and Secondary Language Development (15 hrs.)</a:t>
            </a:r>
          </a:p>
          <a:p>
            <a:pPr marL="0" indent="0">
              <a:spcBef>
                <a:spcPts val="1200"/>
              </a:spcBef>
              <a:spcAft>
                <a:spcPts val="600"/>
              </a:spcAft>
              <a:buNone/>
            </a:pPr>
            <a:r>
              <a:rPr lang="en-US" sz="2800" dirty="0">
                <a:solidFill>
                  <a:schemeClr val="bg1">
                    <a:lumMod val="95000"/>
                  </a:schemeClr>
                </a:solidFill>
                <a:latin typeface="Arial" panose="020B0604020202020204" pitchFamily="34" charset="0"/>
              </a:rPr>
              <a:t>As a result, services mapped to these MPOs require you to select the number of hours a child participated, otherwise you cannot save the service record.</a:t>
            </a:r>
          </a:p>
        </p:txBody>
      </p:sp>
    </p:spTree>
    <p:extLst>
      <p:ext uri="{BB962C8B-B14F-4D97-AF65-F5344CB8AC3E}">
        <p14:creationId xmlns:p14="http://schemas.microsoft.com/office/powerpoint/2010/main" val="1307698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4000" dirty="0"/>
              <a:t>MPO 1.0 Report</a:t>
            </a:r>
          </a:p>
        </p:txBody>
      </p:sp>
      <p:pic>
        <p:nvPicPr>
          <p:cNvPr id="8" name="Picture 7" descr="Screenshot of the MPO 1.0 Report.">
            <a:extLst>
              <a:ext uri="{FF2B5EF4-FFF2-40B4-BE49-F238E27FC236}">
                <a16:creationId xmlns:a16="http://schemas.microsoft.com/office/drawing/2014/main" id="{E9BAD45D-16AE-4F4B-B9DD-B4C428B40D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88883" y="1193801"/>
            <a:ext cx="9014234" cy="4929659"/>
          </a:xfrm>
          <a:prstGeom prst="rect">
            <a:avLst/>
          </a:prstGeom>
        </p:spPr>
      </p:pic>
    </p:spTree>
    <p:extLst>
      <p:ext uri="{BB962C8B-B14F-4D97-AF65-F5344CB8AC3E}">
        <p14:creationId xmlns:p14="http://schemas.microsoft.com/office/powerpoint/2010/main" val="268881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4000" dirty="0"/>
              <a:t>MPO 1.0 Report Export</a:t>
            </a:r>
          </a:p>
        </p:txBody>
      </p:sp>
      <p:pic>
        <p:nvPicPr>
          <p:cNvPr id="10" name="Picture 9" descr="Screenshot of the MPO 1.0 Report export feature.">
            <a:extLst>
              <a:ext uri="{FF2B5EF4-FFF2-40B4-BE49-F238E27FC236}">
                <a16:creationId xmlns:a16="http://schemas.microsoft.com/office/drawing/2014/main" id="{F3DD6F5A-8E42-4688-8EB1-21BF4E5ED5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573" y="1193801"/>
            <a:ext cx="9002831" cy="4923424"/>
          </a:xfrm>
          <a:prstGeom prst="rect">
            <a:avLst/>
          </a:prstGeom>
        </p:spPr>
      </p:pic>
    </p:spTree>
    <p:extLst>
      <p:ext uri="{BB962C8B-B14F-4D97-AF65-F5344CB8AC3E}">
        <p14:creationId xmlns:p14="http://schemas.microsoft.com/office/powerpoint/2010/main" val="307451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4000" dirty="0"/>
              <a:t>MPO 2.0 Report</a:t>
            </a:r>
          </a:p>
        </p:txBody>
      </p:sp>
      <p:pic>
        <p:nvPicPr>
          <p:cNvPr id="4" name="Picture 3" descr="Screenshot of the MPO 2.0 Report.">
            <a:extLst>
              <a:ext uri="{FF2B5EF4-FFF2-40B4-BE49-F238E27FC236}">
                <a16:creationId xmlns:a16="http://schemas.microsoft.com/office/drawing/2014/main" id="{1BD72262-0270-4647-A290-7797EC4CD1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5673" y="1193801"/>
            <a:ext cx="9000654" cy="4922233"/>
          </a:xfrm>
          <a:prstGeom prst="rect">
            <a:avLst/>
          </a:prstGeom>
        </p:spPr>
      </p:pic>
    </p:spTree>
    <p:extLst>
      <p:ext uri="{BB962C8B-B14F-4D97-AF65-F5344CB8AC3E}">
        <p14:creationId xmlns:p14="http://schemas.microsoft.com/office/powerpoint/2010/main" val="82580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BDA7FB-01B1-44E6-9F4B-1BF59114783E}"/>
              </a:ext>
            </a:extLst>
          </p:cNvPr>
          <p:cNvSpPr>
            <a:spLocks noGrp="1"/>
          </p:cNvSpPr>
          <p:nvPr>
            <p:ph type="title"/>
          </p:nvPr>
        </p:nvSpPr>
        <p:spPr>
          <a:xfrm>
            <a:off x="-1" y="1"/>
            <a:ext cx="12192001" cy="1193800"/>
          </a:xfrm>
        </p:spPr>
        <p:txBody>
          <a:bodyPr>
            <a:normAutofit/>
          </a:bodyPr>
          <a:lstStyle/>
          <a:p>
            <a:r>
              <a:rPr lang="en-US" sz="4000" dirty="0"/>
              <a:t>MPO 7.0 Report</a:t>
            </a:r>
          </a:p>
        </p:txBody>
      </p:sp>
      <p:pic>
        <p:nvPicPr>
          <p:cNvPr id="4" name="Picture 3" descr="Screenshot of the MPO 7.0 Report.">
            <a:extLst>
              <a:ext uri="{FF2B5EF4-FFF2-40B4-BE49-F238E27FC236}">
                <a16:creationId xmlns:a16="http://schemas.microsoft.com/office/drawing/2014/main" id="{18266E7A-6D4A-431A-A72E-BDE9EEAADAA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94985" y="1193801"/>
            <a:ext cx="9002030" cy="4922984"/>
          </a:xfrm>
          <a:prstGeom prst="rect">
            <a:avLst/>
          </a:prstGeom>
        </p:spPr>
      </p:pic>
    </p:spTree>
    <p:extLst>
      <p:ext uri="{BB962C8B-B14F-4D97-AF65-F5344CB8AC3E}">
        <p14:creationId xmlns:p14="http://schemas.microsoft.com/office/powerpoint/2010/main" val="2794489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8BF9-C9DA-4A88-8239-8C564634626F}"/>
              </a:ext>
            </a:extLst>
          </p:cNvPr>
          <p:cNvSpPr>
            <a:spLocks noGrp="1"/>
          </p:cNvSpPr>
          <p:nvPr>
            <p:ph type="ctrTitle"/>
          </p:nvPr>
        </p:nvSpPr>
        <p:spPr>
          <a:xfrm>
            <a:off x="457291" y="1331650"/>
            <a:ext cx="11277417" cy="3887868"/>
          </a:xfrm>
        </p:spPr>
        <p:txBody>
          <a:bodyPr>
            <a:normAutofit fontScale="90000"/>
          </a:bodyPr>
          <a:lstStyle/>
          <a:p>
            <a:pPr>
              <a:spcAft>
                <a:spcPts val="1200"/>
              </a:spcAft>
            </a:pPr>
            <a:r>
              <a:rPr lang="en-US" sz="4900" dirty="0"/>
              <a:t>Migrant Student Information Network:</a:t>
            </a:r>
            <a:br>
              <a:rPr lang="en-US" sz="4900" dirty="0"/>
            </a:br>
            <a:r>
              <a:rPr lang="en-US" sz="4900" dirty="0"/>
              <a:t>Using Reports to Plan Program Participation and Monitor Migratory Child Data</a:t>
            </a:r>
            <a:br>
              <a:rPr lang="en-US" dirty="0"/>
            </a:br>
            <a:br>
              <a:rPr lang="en-US" sz="3600" dirty="0"/>
            </a:br>
            <a:r>
              <a:rPr lang="en-US" sz="3600" dirty="0"/>
              <a:t> January 27, 2022</a:t>
            </a:r>
            <a:br>
              <a:rPr lang="en-US" sz="3600" dirty="0"/>
            </a:br>
            <a:r>
              <a:rPr lang="en-US" sz="3600" dirty="0"/>
              <a:t>1:00 p.m. – 3:00 p.m.</a:t>
            </a:r>
          </a:p>
        </p:txBody>
      </p:sp>
    </p:spTree>
    <p:extLst>
      <p:ext uri="{BB962C8B-B14F-4D97-AF65-F5344CB8AC3E}">
        <p14:creationId xmlns:p14="http://schemas.microsoft.com/office/powerpoint/2010/main" val="724603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1"/>
            <a:ext cx="12192000" cy="1149790"/>
          </a:xfrm>
        </p:spPr>
        <p:txBody>
          <a:bodyPr>
            <a:normAutofit/>
          </a:bodyPr>
          <a:lstStyle/>
          <a:p>
            <a:r>
              <a:rPr lang="en-US" sz="4000" dirty="0"/>
              <a:t>Collaborative Activity 2</a:t>
            </a:r>
          </a:p>
        </p:txBody>
      </p:sp>
      <p:pic>
        <p:nvPicPr>
          <p:cNvPr id="4" name="Picture 3">
            <a:extLst>
              <a:ext uri="{FF2B5EF4-FFF2-40B4-BE49-F238E27FC236}">
                <a16:creationId xmlns:a16="http://schemas.microsoft.com/office/drawing/2014/main" id="{79517C46-BBEC-4DC9-B9D2-0652ABF469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54862" y="1149791"/>
            <a:ext cx="8082276" cy="4970010"/>
          </a:xfrm>
          <a:prstGeom prst="rect">
            <a:avLst/>
          </a:prstGeom>
        </p:spPr>
      </p:pic>
    </p:spTree>
    <p:extLst>
      <p:ext uri="{BB962C8B-B14F-4D97-AF65-F5344CB8AC3E}">
        <p14:creationId xmlns:p14="http://schemas.microsoft.com/office/powerpoint/2010/main" val="233994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6" y="350127"/>
            <a:ext cx="10044023" cy="877729"/>
          </a:xfrm>
        </p:spPr>
        <p:txBody>
          <a:bodyPr anchor="ctr">
            <a:normAutofit/>
          </a:bodyPr>
          <a:lstStyle/>
          <a:p>
            <a:r>
              <a:rPr lang="en-US" sz="4000" dirty="0">
                <a:solidFill>
                  <a:srgbClr val="FFFFFF"/>
                </a:solidFill>
              </a:rPr>
              <a:t>Activity 2 Instructions</a:t>
            </a:r>
          </a:p>
        </p:txBody>
      </p:sp>
      <p:graphicFrame>
        <p:nvGraphicFramePr>
          <p:cNvPr id="6" name="Content Placeholder 2" descr="Activity 2 instructions">
            <a:extLst>
              <a:ext uri="{FF2B5EF4-FFF2-40B4-BE49-F238E27FC236}">
                <a16:creationId xmlns:a16="http://schemas.microsoft.com/office/drawing/2014/main" id="{B240C4A7-5C54-4A5C-AA62-980E76F65A1A}"/>
              </a:ext>
            </a:extLst>
          </p:cNvPr>
          <p:cNvGraphicFramePr>
            <a:graphicFrameLocks noGrp="1"/>
          </p:cNvGraphicFramePr>
          <p:nvPr>
            <p:ph idx="1"/>
            <p:extLst>
              <p:ext uri="{D42A27DB-BD31-4B8C-83A1-F6EECF244321}">
                <p14:modId xmlns:p14="http://schemas.microsoft.com/office/powerpoint/2010/main" val="3157298490"/>
              </p:ext>
            </p:extLst>
          </p:nvPr>
        </p:nvGraphicFramePr>
        <p:xfrm>
          <a:off x="-2" y="1575953"/>
          <a:ext cx="12192001" cy="5282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77011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36176" y="329510"/>
            <a:ext cx="10676965" cy="1017882"/>
          </a:xfrm>
        </p:spPr>
        <p:txBody>
          <a:bodyPr>
            <a:normAutofit/>
          </a:bodyPr>
          <a:lstStyle/>
          <a:p>
            <a:r>
              <a:rPr lang="en-US" sz="4000" dirty="0"/>
              <a:t>Questions? (2)</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8502"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84015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69582"/>
            <a:ext cx="10648950" cy="1017882"/>
          </a:xfrm>
        </p:spPr>
        <p:txBody>
          <a:bodyPr>
            <a:normAutofit/>
          </a:bodyPr>
          <a:lstStyle/>
          <a:p>
            <a:r>
              <a:rPr lang="en-US" sz="4000" dirty="0"/>
              <a:t>Check for Understanding</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334810"/>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3274081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89F36B-869C-4C5C-9B84-25172612E57E}"/>
              </a:ext>
            </a:extLst>
          </p:cNvPr>
          <p:cNvSpPr>
            <a:spLocks noGrp="1"/>
          </p:cNvSpPr>
          <p:nvPr>
            <p:ph type="title" idx="4294967295"/>
          </p:nvPr>
        </p:nvSpPr>
        <p:spPr>
          <a:ln>
            <a:noFill/>
          </a:ln>
        </p:spPr>
        <p:txBody>
          <a:bodyPr/>
          <a:lstStyle/>
          <a:p>
            <a:r>
              <a:rPr lang="en-US" dirty="0"/>
              <a:t>Break</a:t>
            </a:r>
          </a:p>
        </p:txBody>
      </p:sp>
      <p:pic>
        <p:nvPicPr>
          <p:cNvPr id="5" name="Picture 4">
            <a:extLst>
              <a:ext uri="{FF2B5EF4-FFF2-40B4-BE49-F238E27FC236}">
                <a16:creationId xmlns:a16="http://schemas.microsoft.com/office/drawing/2014/main" id="{9FF4016C-A19D-465A-B032-D163FA2AC89E}"/>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9144"/>
            <a:ext cx="12192000" cy="6839712"/>
          </a:xfrm>
          <a:prstGeom prst="rect">
            <a:avLst/>
          </a:prstGeom>
        </p:spPr>
      </p:pic>
    </p:spTree>
    <p:extLst>
      <p:ext uri="{BB962C8B-B14F-4D97-AF65-F5344CB8AC3E}">
        <p14:creationId xmlns:p14="http://schemas.microsoft.com/office/powerpoint/2010/main" val="1798070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Monitoring Migratory Child Data</a:t>
            </a:r>
          </a:p>
        </p:txBody>
      </p:sp>
    </p:spTree>
    <p:extLst>
      <p:ext uri="{BB962C8B-B14F-4D97-AF65-F5344CB8AC3E}">
        <p14:creationId xmlns:p14="http://schemas.microsoft.com/office/powerpoint/2010/main" val="329205759"/>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Screenshot of the Grade Age Alignment Report.">
            <a:extLst>
              <a:ext uri="{FF2B5EF4-FFF2-40B4-BE49-F238E27FC236}">
                <a16:creationId xmlns:a16="http://schemas.microsoft.com/office/drawing/2014/main" id="{6E397429-A46B-4452-B575-BEE3FE527FAB}"/>
              </a:ext>
            </a:extLst>
          </p:cNvPr>
          <p:cNvSpPr>
            <a:spLocks noGrp="1"/>
          </p:cNvSpPr>
          <p:nvPr>
            <p:ph type="title"/>
          </p:nvPr>
        </p:nvSpPr>
        <p:spPr>
          <a:xfrm>
            <a:off x="0" y="0"/>
            <a:ext cx="12192000" cy="1132114"/>
          </a:xfrm>
        </p:spPr>
        <p:txBody>
          <a:bodyPr>
            <a:normAutofit/>
          </a:bodyPr>
          <a:lstStyle/>
          <a:p>
            <a:r>
              <a:rPr lang="en-US" sz="4000" dirty="0">
                <a:cs typeface="Arial" pitchFamily="34" charset="0"/>
              </a:rPr>
              <a:t>Grade Age Alignment Report</a:t>
            </a:r>
          </a:p>
        </p:txBody>
      </p:sp>
      <p:pic>
        <p:nvPicPr>
          <p:cNvPr id="6" name="Picture 5" descr="Screenshot of the ">
            <a:extLst>
              <a:ext uri="{FF2B5EF4-FFF2-40B4-BE49-F238E27FC236}">
                <a16:creationId xmlns:a16="http://schemas.microsoft.com/office/drawing/2014/main" id="{2A2B9025-B60B-4D93-892D-325D63F84DF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35516" y="1132114"/>
            <a:ext cx="9120967" cy="4988029"/>
          </a:xfrm>
          <a:prstGeom prst="rect">
            <a:avLst/>
          </a:prstGeom>
        </p:spPr>
      </p:pic>
    </p:spTree>
    <p:extLst>
      <p:ext uri="{BB962C8B-B14F-4D97-AF65-F5344CB8AC3E}">
        <p14:creationId xmlns:p14="http://schemas.microsoft.com/office/powerpoint/2010/main" val="6826194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4135"/>
            <a:ext cx="12192000" cy="119205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Enrollment Dependencies</a:t>
            </a:r>
          </a:p>
        </p:txBody>
      </p:sp>
      <p:pic>
        <p:nvPicPr>
          <p:cNvPr id="6" name="Content Placeholder 8" descr="Image of a pyramid.">
            <a:extLst>
              <a:ext uri="{FF2B5EF4-FFF2-40B4-BE49-F238E27FC236}">
                <a16:creationId xmlns:a16="http://schemas.microsoft.com/office/drawing/2014/main" id="{FFBBDCF3-FC57-4113-85F8-DF8DE42C4F1F}"/>
              </a:ext>
            </a:extLst>
          </p:cNvPr>
          <p:cNvPicPr>
            <a:picLocks noGrp="1" noChangeAspect="1"/>
          </p:cNvPicPr>
          <p:nvPr>
            <p:ph idx="1"/>
          </p:nvPr>
        </p:nvPicPr>
        <p:blipFill>
          <a:blip r:embed="rId3"/>
          <a:stretch>
            <a:fillRect/>
          </a:stretch>
        </p:blipFill>
        <p:spPr>
          <a:xfrm>
            <a:off x="1006217" y="1321428"/>
            <a:ext cx="5933627" cy="5016500"/>
          </a:xfrm>
        </p:spPr>
      </p:pic>
      <p:sp>
        <p:nvSpPr>
          <p:cNvPr id="7" name="Content Placeholder 6">
            <a:extLst>
              <a:ext uri="{FF2B5EF4-FFF2-40B4-BE49-F238E27FC236}">
                <a16:creationId xmlns:a16="http://schemas.microsoft.com/office/drawing/2014/main" id="{4BAAFC36-3FB5-4B3E-BDF8-238B9D08D83D}"/>
              </a:ext>
            </a:extLst>
          </p:cNvPr>
          <p:cNvSpPr txBox="1">
            <a:spLocks/>
          </p:cNvSpPr>
          <p:nvPr/>
        </p:nvSpPr>
        <p:spPr bwMode="auto">
          <a:xfrm>
            <a:off x="7139563" y="1749239"/>
            <a:ext cx="4046220" cy="3920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An assessed child participates in services.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An enrolled child is assessed for needs.</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An eligible child is enrolled in the MEP.</a:t>
            </a: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ts val="0"/>
              </a:spcBef>
              <a:spcAft>
                <a:spcPct val="0"/>
              </a:spcAft>
              <a:buClrTx/>
              <a:buSzTx/>
              <a:buFont typeface="Arial" charset="0"/>
              <a:buNone/>
              <a:tabLst/>
              <a:defRPr/>
            </a:pPr>
            <a:r>
              <a:rPr kumimoji="0" lang="en-US" sz="24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rPr>
              <a:t>A verified COE confers eligibility.</a:t>
            </a:r>
            <a:endParaRPr kumimoji="0" lang="en-US" sz="2800" b="0" i="0" u="none" strike="noStrike" kern="1200" cap="none" spc="0" normalizeH="0" baseline="0" noProof="0" dirty="0">
              <a:ln>
                <a:noFill/>
              </a:ln>
              <a:solidFill>
                <a:srgbClr val="4472C4">
                  <a:lumMod val="50000"/>
                </a:srgbClr>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2456763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3B4BE20-F3E6-40A5-A73E-DC5776FC398C}"/>
              </a:ext>
            </a:extLst>
          </p:cNvPr>
          <p:cNvSpPr txBox="1">
            <a:spLocks noGrp="1"/>
          </p:cNvSpPr>
          <p:nvPr>
            <p:ph type="title"/>
          </p:nvPr>
        </p:nvSpPr>
        <p:spPr>
          <a:xfrm>
            <a:off x="0" y="1"/>
            <a:ext cx="12192000" cy="114979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50000"/>
                  </a:schemeClr>
                </a:solidFill>
                <a:effectLst/>
                <a:uLnTx/>
                <a:uFillTx/>
                <a:latin typeface="+mj-lt"/>
                <a:ea typeface="+mj-ea"/>
                <a:cs typeface="+mj-cs"/>
              </a:rPr>
              <a:t>Enrollment Inputs and Outputs</a:t>
            </a:r>
          </a:p>
        </p:txBody>
      </p:sp>
      <p:pic>
        <p:nvPicPr>
          <p:cNvPr id="6" name="Picture 5" descr="Diagram showing enrollment info inputs and outputs.">
            <a:extLst>
              <a:ext uri="{FF2B5EF4-FFF2-40B4-BE49-F238E27FC236}">
                <a16:creationId xmlns:a16="http://schemas.microsoft.com/office/drawing/2014/main" id="{9F594E79-D92E-480E-BCCB-2C7EE360BE62}"/>
              </a:ext>
            </a:extLst>
          </p:cNvPr>
          <p:cNvPicPr>
            <a:picLocks noChangeAspect="1"/>
          </p:cNvPicPr>
          <p:nvPr/>
        </p:nvPicPr>
        <p:blipFill>
          <a:blip r:embed="rId3"/>
          <a:srcRect/>
          <a:stretch/>
        </p:blipFill>
        <p:spPr>
          <a:xfrm>
            <a:off x="1126283" y="1250879"/>
            <a:ext cx="9274524" cy="5392638"/>
          </a:xfrm>
          <a:prstGeom prst="rect">
            <a:avLst/>
          </a:prstGeom>
        </p:spPr>
      </p:pic>
    </p:spTree>
    <p:extLst>
      <p:ext uri="{BB962C8B-B14F-4D97-AF65-F5344CB8AC3E}">
        <p14:creationId xmlns:p14="http://schemas.microsoft.com/office/powerpoint/2010/main" val="3832830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96547" y="0"/>
            <a:ext cx="10648950" cy="1080739"/>
          </a:xfrm>
        </p:spPr>
        <p:txBody>
          <a:bodyPr>
            <a:normAutofit/>
          </a:bodyPr>
          <a:lstStyle/>
          <a:p>
            <a:r>
              <a:rPr lang="en-US" sz="4000" dirty="0"/>
              <a:t>Enrollment Report</a:t>
            </a:r>
          </a:p>
        </p:txBody>
      </p:sp>
      <p:pic>
        <p:nvPicPr>
          <p:cNvPr id="5" name="Content Placeholder 4" descr="Screenshot of the Enrollment Report">
            <a:extLst>
              <a:ext uri="{FF2B5EF4-FFF2-40B4-BE49-F238E27FC236}">
                <a16:creationId xmlns:a16="http://schemas.microsoft.com/office/drawing/2014/main" id="{0D59488F-3DB7-4192-9C71-13C9DDC72A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a:off x="1013823" y="1080739"/>
            <a:ext cx="9786962" cy="5041306"/>
          </a:xfrm>
        </p:spPr>
      </p:pic>
    </p:spTree>
    <p:extLst>
      <p:ext uri="{BB962C8B-B14F-4D97-AF65-F5344CB8AC3E}">
        <p14:creationId xmlns:p14="http://schemas.microsoft.com/office/powerpoint/2010/main" val="874294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97253-1699-4251-BBF1-2F35430F388C}"/>
              </a:ext>
            </a:extLst>
          </p:cNvPr>
          <p:cNvSpPr>
            <a:spLocks noGrp="1"/>
          </p:cNvSpPr>
          <p:nvPr>
            <p:ph type="title"/>
          </p:nvPr>
        </p:nvSpPr>
        <p:spPr>
          <a:xfrm>
            <a:off x="420786" y="11185"/>
            <a:ext cx="10953969" cy="1325563"/>
          </a:xfrm>
        </p:spPr>
        <p:txBody>
          <a:bodyPr>
            <a:normAutofit/>
          </a:bodyPr>
          <a:lstStyle/>
          <a:p>
            <a:r>
              <a:rPr lang="en-US" sz="4000" dirty="0"/>
              <a:t>Welcome and Introductions</a:t>
            </a:r>
          </a:p>
        </p:txBody>
      </p:sp>
      <p:sp>
        <p:nvSpPr>
          <p:cNvPr id="3" name="Content Placeholder 2">
            <a:extLst>
              <a:ext uri="{FF2B5EF4-FFF2-40B4-BE49-F238E27FC236}">
                <a16:creationId xmlns:a16="http://schemas.microsoft.com/office/drawing/2014/main" id="{4A6AA411-FD87-44EE-94A9-EBB544343C3A}"/>
              </a:ext>
            </a:extLst>
          </p:cNvPr>
          <p:cNvSpPr txBox="1">
            <a:spLocks/>
          </p:cNvSpPr>
          <p:nvPr/>
        </p:nvSpPr>
        <p:spPr>
          <a:xfrm>
            <a:off x="1589314" y="1336748"/>
            <a:ext cx="9983670" cy="476464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Session Presenters</a:t>
            </a: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Juli Auld, Education Research and Evaluation Consultant, California Department of Education (CDE)</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Jose Valencia, Migrant Student Information Network (MSIN) Lead, WestEd</a:t>
            </a:r>
          </a:p>
          <a:p>
            <a:pPr marL="0" marR="0" lvl="0" indent="0" algn="l" defTabSz="914400" rtl="0" eaLnBrk="1" fontAlgn="auto" latinLnBrk="0" hangingPunct="1">
              <a:lnSpc>
                <a:spcPct val="110000"/>
              </a:lnSpc>
              <a:spcBef>
                <a:spcPts val="8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a:p>
            <a:pPr marL="228600" marR="0" lvl="0" indent="-228600" algn="l" defTabSz="914400" rtl="0" eaLnBrk="1" fontAlgn="auto" latinLnBrk="0" hangingPunct="1">
              <a:lnSpc>
                <a:spcPct val="110000"/>
              </a:lnSpc>
              <a:spcBef>
                <a:spcPts val="8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Victor Garibay, MSIN Specialist, WestEd</a:t>
            </a:r>
          </a:p>
        </p:txBody>
      </p:sp>
      <p:pic>
        <p:nvPicPr>
          <p:cNvPr id="5" name="Picture 4">
            <a:extLst>
              <a:ext uri="{FF2B5EF4-FFF2-40B4-BE49-F238E27FC236}">
                <a16:creationId xmlns:a16="http://schemas.microsoft.com/office/drawing/2014/main" id="{45B81A16-999D-444F-A736-FA89EFE631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457" y="1847293"/>
            <a:ext cx="1213758" cy="1247852"/>
          </a:xfrm>
          <a:prstGeom prst="rect">
            <a:avLst/>
          </a:prstGeom>
        </p:spPr>
      </p:pic>
      <p:pic>
        <p:nvPicPr>
          <p:cNvPr id="4" name="Picture 3">
            <a:extLst>
              <a:ext uri="{FF2B5EF4-FFF2-40B4-BE49-F238E27FC236}">
                <a16:creationId xmlns:a16="http://schemas.microsoft.com/office/drawing/2014/main" id="{2C47CA8B-1EF7-4934-87CE-97BA2A80AA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343" y="3402570"/>
            <a:ext cx="1237871" cy="1153886"/>
          </a:xfrm>
          <a:prstGeom prst="rect">
            <a:avLst/>
          </a:prstGeom>
        </p:spPr>
      </p:pic>
      <p:pic>
        <p:nvPicPr>
          <p:cNvPr id="6" name="Picture 5">
            <a:extLst>
              <a:ext uri="{FF2B5EF4-FFF2-40B4-BE49-F238E27FC236}">
                <a16:creationId xmlns:a16="http://schemas.microsoft.com/office/drawing/2014/main" id="{933355F6-6EF9-49D0-A6DA-1C0C8CBF4B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13344" y="4863882"/>
            <a:ext cx="1237871" cy="1237513"/>
          </a:xfrm>
          <a:prstGeom prst="rect">
            <a:avLst/>
          </a:prstGeom>
        </p:spPr>
      </p:pic>
    </p:spTree>
    <p:extLst>
      <p:ext uri="{BB962C8B-B14F-4D97-AF65-F5344CB8AC3E}">
        <p14:creationId xmlns:p14="http://schemas.microsoft.com/office/powerpoint/2010/main" val="1423195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771525" y="66641"/>
            <a:ext cx="10648950" cy="1017882"/>
          </a:xfrm>
        </p:spPr>
        <p:txBody>
          <a:bodyPr>
            <a:normAutofit/>
          </a:bodyPr>
          <a:lstStyle/>
          <a:p>
            <a:r>
              <a:rPr lang="en-US" sz="4000" dirty="0"/>
              <a:t>Enrollment Report Content</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71525" y="1084523"/>
            <a:ext cx="10307955" cy="5268152"/>
          </a:xfrm>
        </p:spPr>
        <p:txBody>
          <a:bodyPr>
            <a:normAutofit fontScale="92500" lnSpcReduction="20000"/>
          </a:bodyPr>
          <a:lstStyle/>
          <a:p>
            <a:pPr marL="0" indent="0">
              <a:lnSpc>
                <a:spcPct val="110000"/>
              </a:lnSpc>
              <a:buNone/>
            </a:pPr>
            <a:r>
              <a:rPr lang="en-US" sz="2800" dirty="0"/>
              <a:t>This report extracts enrollment information from the MSIN 6.0 database. Migratory child enrollment information includes:</a:t>
            </a:r>
          </a:p>
          <a:p>
            <a:pPr>
              <a:lnSpc>
                <a:spcPct val="110000"/>
              </a:lnSpc>
            </a:pPr>
            <a:r>
              <a:rPr lang="en-US" sz="2600" dirty="0"/>
              <a:t>The child or youth’s identifying information and eligibility dates (i.e., MSD, SSID, name, date of birth, QAD, EOE, etc.).</a:t>
            </a:r>
          </a:p>
          <a:p>
            <a:pPr>
              <a:lnSpc>
                <a:spcPct val="110000"/>
              </a:lnSpc>
            </a:pPr>
            <a:r>
              <a:rPr lang="en-US" sz="2600" dirty="0"/>
              <a:t>The district and school where a child is either attending or would attend (in the case of non-attending preschool children and Out of School Youth [OSY]).</a:t>
            </a:r>
          </a:p>
          <a:p>
            <a:pPr>
              <a:lnSpc>
                <a:spcPct val="110000"/>
              </a:lnSpc>
            </a:pPr>
            <a:r>
              <a:rPr lang="en-US" sz="2600" dirty="0"/>
              <a:t>Enrollment, withdrawal, and departure dates, if applicable.</a:t>
            </a:r>
          </a:p>
          <a:p>
            <a:pPr>
              <a:lnSpc>
                <a:spcPct val="110000"/>
              </a:lnSpc>
            </a:pPr>
            <a:r>
              <a:rPr lang="en-US" sz="2600" dirty="0"/>
              <a:t>Indicators linked to enrollment lines (e.g., PFS status).</a:t>
            </a:r>
          </a:p>
          <a:p>
            <a:pPr>
              <a:lnSpc>
                <a:spcPct val="110000"/>
              </a:lnSpc>
            </a:pPr>
            <a:r>
              <a:rPr lang="en-US" sz="2600" dirty="0"/>
              <a:t>Other optional fields (e.g., parents, current address, mailing address, phone number, etc.).</a:t>
            </a:r>
          </a:p>
          <a:p>
            <a:pPr>
              <a:lnSpc>
                <a:spcPct val="110000"/>
              </a:lnSpc>
            </a:pPr>
            <a:r>
              <a:rPr lang="en-US" sz="2600" dirty="0"/>
              <a:t>Migratory child enrollment data is updated in real time.</a:t>
            </a:r>
          </a:p>
          <a:p>
            <a:endParaRPr lang="en-US" sz="2800" dirty="0"/>
          </a:p>
        </p:txBody>
      </p:sp>
    </p:spTree>
    <p:extLst>
      <p:ext uri="{BB962C8B-B14F-4D97-AF65-F5344CB8AC3E}">
        <p14:creationId xmlns:p14="http://schemas.microsoft.com/office/powerpoint/2010/main" val="15598058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26094" y="66639"/>
            <a:ext cx="10648950" cy="1017882"/>
          </a:xfrm>
        </p:spPr>
        <p:txBody>
          <a:bodyPr>
            <a:normAutofit/>
          </a:bodyPr>
          <a:lstStyle/>
          <a:p>
            <a:r>
              <a:rPr lang="en-US" sz="4000" dirty="0"/>
              <a:t>Enrollment Report Tips</a:t>
            </a:r>
          </a:p>
        </p:txBody>
      </p:sp>
      <p:sp>
        <p:nvSpPr>
          <p:cNvPr id="4" name="Content Placeholder 3">
            <a:extLst>
              <a:ext uri="{FF2B5EF4-FFF2-40B4-BE49-F238E27FC236}">
                <a16:creationId xmlns:a16="http://schemas.microsoft.com/office/drawing/2014/main" id="{AAB6249D-9F00-4269-B7BF-346B61FC426E}"/>
              </a:ext>
            </a:extLst>
          </p:cNvPr>
          <p:cNvSpPr>
            <a:spLocks noGrp="1"/>
          </p:cNvSpPr>
          <p:nvPr>
            <p:ph idx="1"/>
          </p:nvPr>
        </p:nvSpPr>
        <p:spPr>
          <a:xfrm>
            <a:off x="712168" y="1084521"/>
            <a:ext cx="10419348" cy="1017883"/>
          </a:xfrm>
        </p:spPr>
        <p:txBody>
          <a:bodyPr/>
          <a:lstStyle/>
          <a:p>
            <a:pPr marL="0" indent="0">
              <a:buNone/>
            </a:pPr>
            <a:r>
              <a:rPr lang="en-US" sz="2800" dirty="0"/>
              <a:t>This is the most versatile report in the MSIN because it has  many filters and potential uses.</a:t>
            </a:r>
          </a:p>
          <a:p>
            <a:pPr marL="0" indent="0">
              <a:buNone/>
            </a:pPr>
            <a:endParaRPr lang="en-US" dirty="0"/>
          </a:p>
        </p:txBody>
      </p:sp>
      <p:pic>
        <p:nvPicPr>
          <p:cNvPr id="5" name="Picture 4" descr="Screenshot of Enrollment Report filters.">
            <a:extLst>
              <a:ext uri="{FF2B5EF4-FFF2-40B4-BE49-F238E27FC236}">
                <a16:creationId xmlns:a16="http://schemas.microsoft.com/office/drawing/2014/main" id="{C18A069C-5B80-4CB5-9C19-5C8ABBF3AD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168" y="2266845"/>
            <a:ext cx="3802496" cy="3376885"/>
          </a:xfrm>
          <a:prstGeom prst="rect">
            <a:avLst/>
          </a:prstGeom>
        </p:spPr>
      </p:pic>
      <p:sp>
        <p:nvSpPr>
          <p:cNvPr id="6" name="TextBox 5">
            <a:extLst>
              <a:ext uri="{FF2B5EF4-FFF2-40B4-BE49-F238E27FC236}">
                <a16:creationId xmlns:a16="http://schemas.microsoft.com/office/drawing/2014/main" id="{4FD8765A-7899-4326-8301-DAEF450CAB22}"/>
              </a:ext>
            </a:extLst>
          </p:cNvPr>
          <p:cNvSpPr txBox="1"/>
          <p:nvPr/>
        </p:nvSpPr>
        <p:spPr>
          <a:xfrm>
            <a:off x="4785372" y="2102403"/>
            <a:ext cx="6832218" cy="4293483"/>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en-US" sz="2400" dirty="0">
                <a:solidFill>
                  <a:schemeClr val="bg1"/>
                </a:solidFill>
              </a:rPr>
              <a:t>For example, you can create a list of attending children in grades K-12 who will have an EOE date before the last day of the school year.</a:t>
            </a:r>
          </a:p>
          <a:p>
            <a:pPr marL="342900" indent="-342900">
              <a:spcAft>
                <a:spcPts val="600"/>
              </a:spcAft>
              <a:buFont typeface="Arial" panose="020B0604020202020204" pitchFamily="34" charset="0"/>
              <a:buChar char="•"/>
            </a:pPr>
            <a:r>
              <a:rPr lang="en-US" sz="2400" dirty="0">
                <a:solidFill>
                  <a:schemeClr val="bg1"/>
                </a:solidFill>
              </a:rPr>
              <a:t>You can create a list of children, with parent and phone number information, to use as a call list for Annual Verifications, based on the family’s recruitment anniversary.</a:t>
            </a:r>
          </a:p>
          <a:p>
            <a:pPr marL="342900" indent="-342900">
              <a:spcAft>
                <a:spcPts val="600"/>
              </a:spcAft>
              <a:buFont typeface="Arial" panose="020B0604020202020204" pitchFamily="34" charset="0"/>
              <a:buChar char="•"/>
            </a:pPr>
            <a:r>
              <a:rPr lang="en-US" sz="2400" dirty="0">
                <a:solidFill>
                  <a:schemeClr val="bg1"/>
                </a:solidFill>
              </a:rPr>
              <a:t>You can create a list of non-attending children who will turn 3 years old before the end of your school’s academic year. </a:t>
            </a:r>
          </a:p>
          <a:p>
            <a:endParaRPr lang="en-US" dirty="0"/>
          </a:p>
        </p:txBody>
      </p:sp>
    </p:spTree>
    <p:extLst>
      <p:ext uri="{BB962C8B-B14F-4D97-AF65-F5344CB8AC3E}">
        <p14:creationId xmlns:p14="http://schemas.microsoft.com/office/powerpoint/2010/main" val="3980334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Collaborative Activity 3</a:t>
            </a:r>
          </a:p>
        </p:txBody>
      </p:sp>
      <p:pic>
        <p:nvPicPr>
          <p:cNvPr id="7" name="Picture 6" descr="Screenshot of Activity 3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96807" y="1140737"/>
            <a:ext cx="7798384" cy="4970352"/>
          </a:xfrm>
          <a:prstGeom prst="rect">
            <a:avLst/>
          </a:prstGeom>
        </p:spPr>
      </p:pic>
    </p:spTree>
    <p:extLst>
      <p:ext uri="{BB962C8B-B14F-4D97-AF65-F5344CB8AC3E}">
        <p14:creationId xmlns:p14="http://schemas.microsoft.com/office/powerpoint/2010/main" val="3237531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8" y="349112"/>
            <a:ext cx="10044023" cy="877729"/>
          </a:xfrm>
        </p:spPr>
        <p:txBody>
          <a:bodyPr anchor="ctr">
            <a:normAutofit/>
          </a:bodyPr>
          <a:lstStyle/>
          <a:p>
            <a:r>
              <a:rPr lang="en-US" sz="4000" dirty="0">
                <a:solidFill>
                  <a:srgbClr val="FFFFFF"/>
                </a:solidFill>
              </a:rPr>
              <a:t>Activity 3 Instructions</a:t>
            </a:r>
          </a:p>
        </p:txBody>
      </p:sp>
      <p:graphicFrame>
        <p:nvGraphicFramePr>
          <p:cNvPr id="6" name="Content Placeholder 2" descr="Activity 3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3423601476"/>
              </p:ext>
            </p:extLst>
          </p:nvPr>
        </p:nvGraphicFramePr>
        <p:xfrm>
          <a:off x="632084" y="1687706"/>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85006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(3)</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3759681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61210" y="204159"/>
            <a:ext cx="10648950" cy="1017882"/>
          </a:xfrm>
        </p:spPr>
        <p:txBody>
          <a:bodyPr>
            <a:normAutofit/>
          </a:bodyPr>
          <a:lstStyle/>
          <a:p>
            <a:r>
              <a:rPr lang="en-US" sz="4000" dirty="0"/>
              <a:t>Check for Understanding (2)</a:t>
            </a:r>
          </a:p>
        </p:txBody>
      </p:sp>
      <p:sp>
        <p:nvSpPr>
          <p:cNvPr id="5" name="Content Placeholder 2">
            <a:extLst>
              <a:ext uri="{FF2B5EF4-FFF2-40B4-BE49-F238E27FC236}">
                <a16:creationId xmlns:a16="http://schemas.microsoft.com/office/drawing/2014/main" id="{9472ED11-4B72-41B0-9BE7-0316EF250076}"/>
              </a:ext>
            </a:extLst>
          </p:cNvPr>
          <p:cNvSpPr txBox="1">
            <a:spLocks/>
          </p:cNvSpPr>
          <p:nvPr/>
        </p:nvSpPr>
        <p:spPr>
          <a:xfrm>
            <a:off x="770020" y="1248935"/>
            <a:ext cx="10031329" cy="4462696"/>
          </a:xfrm>
          <a:prstGeom prst="rect">
            <a:avLst/>
          </a:prstGeom>
        </p:spPr>
        <p:txBody>
          <a:bodyPr>
            <a:no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Next, you will see a pop-up window with questions and response options.</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There are two questions for this section; answer them as best you can.</a:t>
            </a:r>
          </a:p>
          <a:p>
            <a:pPr marL="457200" lvl="1" indent="-457200" defTabSz="914400">
              <a:spcBef>
                <a:spcPts val="1200"/>
              </a:spcBef>
              <a:spcAft>
                <a:spcPts val="1200"/>
              </a:spcAft>
              <a:buFont typeface="Arial" panose="020B0604020202020204" pitchFamily="34" charset="0"/>
              <a:buChar char="•"/>
              <a:defRPr/>
            </a:pPr>
            <a:r>
              <a:rPr lang="en-US" dirty="0">
                <a:solidFill>
                  <a:schemeClr val="bg1"/>
                </a:solidFill>
                <a:latin typeface="Arial" panose="020B0604020202020204" pitchFamily="34" charset="0"/>
              </a:rPr>
              <a:t>You will get a warning when the poll is about to close.</a:t>
            </a:r>
          </a:p>
        </p:txBody>
      </p:sp>
    </p:spTree>
    <p:extLst>
      <p:ext uri="{BB962C8B-B14F-4D97-AF65-F5344CB8AC3E}">
        <p14:creationId xmlns:p14="http://schemas.microsoft.com/office/powerpoint/2010/main" val="601672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2555631" y="1441938"/>
            <a:ext cx="7080738" cy="3974124"/>
          </a:xfrm>
        </p:spPr>
        <p:txBody>
          <a:bodyPr vert="horz" lIns="91440" tIns="45720" rIns="91440" bIns="45720" rtlCol="0" anchor="ctr">
            <a:normAutofit/>
          </a:bodyPr>
          <a:lstStyle/>
          <a:p>
            <a:r>
              <a:rPr lang="en-US" sz="5400" dirty="0">
                <a:solidFill>
                  <a:schemeClr val="bg1">
                    <a:lumMod val="95000"/>
                    <a:lumOff val="5000"/>
                  </a:schemeClr>
                </a:solidFill>
              </a:rPr>
              <a:t>Resources and Closing Activity</a:t>
            </a:r>
          </a:p>
        </p:txBody>
      </p:sp>
    </p:spTree>
    <p:extLst>
      <p:ext uri="{BB962C8B-B14F-4D97-AF65-F5344CB8AC3E}">
        <p14:creationId xmlns:p14="http://schemas.microsoft.com/office/powerpoint/2010/main" val="212791920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0784910" cy="1140737"/>
          </a:xfrm>
        </p:spPr>
        <p:txBody>
          <a:bodyPr>
            <a:normAutofit/>
          </a:bodyPr>
          <a:lstStyle/>
          <a:p>
            <a:r>
              <a:rPr lang="en-US" sz="4000" dirty="0"/>
              <a:t>Resources</a:t>
            </a:r>
          </a:p>
        </p:txBody>
      </p:sp>
      <p:sp>
        <p:nvSpPr>
          <p:cNvPr id="9" name="Content Placeholder 8">
            <a:extLst>
              <a:ext uri="{FF2B5EF4-FFF2-40B4-BE49-F238E27FC236}">
                <a16:creationId xmlns:a16="http://schemas.microsoft.com/office/drawing/2014/main" id="{95394A73-AEAF-41B8-BA38-A0D9AF584319}"/>
              </a:ext>
            </a:extLst>
          </p:cNvPr>
          <p:cNvSpPr>
            <a:spLocks noGrp="1"/>
          </p:cNvSpPr>
          <p:nvPr>
            <p:ph idx="1"/>
          </p:nvPr>
        </p:nvSpPr>
        <p:spPr>
          <a:xfrm>
            <a:off x="717839" y="1140737"/>
            <a:ext cx="9997495" cy="4985360"/>
          </a:xfrm>
        </p:spPr>
        <p:txBody>
          <a:bodyPr>
            <a:normAutofit fontScale="92500"/>
          </a:bodyPr>
          <a:lstStyle/>
          <a:p>
            <a:pPr>
              <a:spcBef>
                <a:spcPts val="1200"/>
              </a:spcBef>
              <a:spcAft>
                <a:spcPts val="600"/>
              </a:spcAft>
            </a:pPr>
            <a:r>
              <a:rPr lang="en-US" sz="2800" dirty="0"/>
              <a:t>Subgrantees may use this presentation to review requirements and recommendations. </a:t>
            </a:r>
          </a:p>
          <a:p>
            <a:pPr>
              <a:spcBef>
                <a:spcPts val="1200"/>
              </a:spcBef>
              <a:spcAft>
                <a:spcPts val="600"/>
              </a:spcAft>
            </a:pPr>
            <a:r>
              <a:rPr lang="en-US" sz="2800" dirty="0"/>
              <a:t>User guides and how-to videos for the features covered today are available on the MSIN home page, under User Guides: </a:t>
            </a:r>
            <a:r>
              <a:rPr lang="en-US" sz="2800" dirty="0">
                <a:solidFill>
                  <a:schemeClr val="accent4">
                    <a:lumMod val="40000"/>
                    <a:lumOff val="60000"/>
                  </a:schemeClr>
                </a:solidFill>
                <a:hlinkClick r:id="rId3">
                  <a:extLst>
                    <a:ext uri="{A12FA001-AC4F-418D-AE19-62706E023703}">
                      <ahyp:hlinkClr xmlns:ahyp="http://schemas.microsoft.com/office/drawing/2018/hyperlinkcolor" val="tx"/>
                    </a:ext>
                  </a:extLst>
                </a:hlinkClick>
              </a:rPr>
              <a:t>https://drive.google.com/drive/folders/0BxgpmxyQ79rmWVhRajVpdXF1UDg?resourcekey=0-QTg5G4KEQC7bj6jyurzeHA&amp;usp=sharing</a:t>
            </a:r>
            <a:endParaRPr lang="en-US" sz="2800" dirty="0">
              <a:solidFill>
                <a:schemeClr val="accent4">
                  <a:lumMod val="40000"/>
                  <a:lumOff val="60000"/>
                </a:schemeClr>
              </a:solidFill>
            </a:endParaRPr>
          </a:p>
          <a:p>
            <a:pPr>
              <a:spcBef>
                <a:spcPts val="1200"/>
              </a:spcBef>
              <a:spcAft>
                <a:spcPts val="600"/>
              </a:spcAft>
            </a:pPr>
            <a:r>
              <a:rPr lang="en-US" sz="2800" dirty="0"/>
              <a:t>If any questions arise, please consult with your local management team first. Policy questions about MPOs should be submitted to your CDE consultant or Melissa Mallory. </a:t>
            </a:r>
            <a:r>
              <a:rPr lang="en-US" sz="2800"/>
              <a:t>MSIN </a:t>
            </a:r>
            <a:r>
              <a:rPr lang="en-US" sz="2800" dirty="0"/>
              <a:t>questions or concerns can be submitted to the MSIN Service Desk.</a:t>
            </a:r>
          </a:p>
        </p:txBody>
      </p:sp>
    </p:spTree>
    <p:extLst>
      <p:ext uri="{BB962C8B-B14F-4D97-AF65-F5344CB8AC3E}">
        <p14:creationId xmlns:p14="http://schemas.microsoft.com/office/powerpoint/2010/main" val="1959892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140737"/>
          </a:xfrm>
        </p:spPr>
        <p:txBody>
          <a:bodyPr>
            <a:normAutofit/>
          </a:bodyPr>
          <a:lstStyle/>
          <a:p>
            <a:r>
              <a:rPr lang="en-US" sz="4000" dirty="0"/>
              <a:t>Collaborative Activity 4</a:t>
            </a:r>
          </a:p>
        </p:txBody>
      </p:sp>
      <p:pic>
        <p:nvPicPr>
          <p:cNvPr id="7" name="Picture 6" descr="Screenshot of Activity 4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89704" y="1140737"/>
            <a:ext cx="7812590" cy="4979406"/>
          </a:xfrm>
          <a:prstGeom prst="rect">
            <a:avLst/>
          </a:prstGeom>
        </p:spPr>
      </p:pic>
    </p:spTree>
    <p:extLst>
      <p:ext uri="{BB962C8B-B14F-4D97-AF65-F5344CB8AC3E}">
        <p14:creationId xmlns:p14="http://schemas.microsoft.com/office/powerpoint/2010/main" val="29017681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8" y="349112"/>
            <a:ext cx="10044023" cy="877729"/>
          </a:xfrm>
        </p:spPr>
        <p:txBody>
          <a:bodyPr anchor="ctr">
            <a:normAutofit/>
          </a:bodyPr>
          <a:lstStyle/>
          <a:p>
            <a:r>
              <a:rPr lang="en-US" sz="4000" dirty="0">
                <a:solidFill>
                  <a:srgbClr val="FFFFFF"/>
                </a:solidFill>
              </a:rPr>
              <a:t>Activity 4 Instructions</a:t>
            </a:r>
          </a:p>
        </p:txBody>
      </p:sp>
      <p:graphicFrame>
        <p:nvGraphicFramePr>
          <p:cNvPr id="6" name="Content Placeholder 2" descr="Activity 4 instructions">
            <a:extLst>
              <a:ext uri="{FF2B5EF4-FFF2-40B4-BE49-F238E27FC236}">
                <a16:creationId xmlns:a16="http://schemas.microsoft.com/office/drawing/2014/main" id="{310AD125-CCC4-4BCA-9D9F-1A29E2119D3E}"/>
              </a:ext>
            </a:extLst>
          </p:cNvPr>
          <p:cNvGraphicFramePr>
            <a:graphicFrameLocks noGrp="1"/>
          </p:cNvGraphicFramePr>
          <p:nvPr>
            <p:ph idx="1"/>
            <p:extLst>
              <p:ext uri="{D42A27DB-BD31-4B8C-83A1-F6EECF244321}">
                <p14:modId xmlns:p14="http://schemas.microsoft.com/office/powerpoint/2010/main" val="361669191"/>
              </p:ext>
            </p:extLst>
          </p:nvPr>
        </p:nvGraphicFramePr>
        <p:xfrm>
          <a:off x="34332" y="1840922"/>
          <a:ext cx="12123334" cy="475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9497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6DAE-AFBA-473C-AC9B-20A82AACC655}"/>
              </a:ext>
            </a:extLst>
          </p:cNvPr>
          <p:cNvSpPr>
            <a:spLocks noGrp="1"/>
          </p:cNvSpPr>
          <p:nvPr>
            <p:ph type="title"/>
          </p:nvPr>
        </p:nvSpPr>
        <p:spPr>
          <a:xfrm>
            <a:off x="0" y="3971"/>
            <a:ext cx="12191999" cy="1325563"/>
          </a:xfrm>
        </p:spPr>
        <p:txBody>
          <a:bodyPr>
            <a:normAutofit/>
          </a:bodyPr>
          <a:lstStyle/>
          <a:p>
            <a:r>
              <a:rPr lang="en-US" sz="4000" dirty="0"/>
              <a:t>Purpose</a:t>
            </a:r>
          </a:p>
        </p:txBody>
      </p:sp>
      <p:sp>
        <p:nvSpPr>
          <p:cNvPr id="3" name="Content Placeholder 2">
            <a:extLst>
              <a:ext uri="{FF2B5EF4-FFF2-40B4-BE49-F238E27FC236}">
                <a16:creationId xmlns:a16="http://schemas.microsoft.com/office/drawing/2014/main" id="{C35DF9D0-D0A9-4794-9D7A-B2209BDC842E}"/>
              </a:ext>
            </a:extLst>
          </p:cNvPr>
          <p:cNvSpPr>
            <a:spLocks noGrp="1"/>
          </p:cNvSpPr>
          <p:nvPr>
            <p:ph idx="1"/>
          </p:nvPr>
        </p:nvSpPr>
        <p:spPr>
          <a:xfrm>
            <a:off x="845821" y="1329534"/>
            <a:ext cx="10114454" cy="4833271"/>
          </a:xfrm>
        </p:spPr>
        <p:txBody>
          <a:bodyPr>
            <a:normAutofit/>
          </a:bodyPr>
          <a:lstStyle/>
          <a:p>
            <a:pPr marL="0" indent="0">
              <a:buNone/>
            </a:pPr>
            <a:r>
              <a:rPr lang="en-US" sz="2800" dirty="0"/>
              <a:t>This webinar will review the reports in the MSIN system that are meant to help managers plan program participation, meet the State Service Delivery Plan (SSDP) Measurable Program Objectives (MPOs) and monitor data entry tasks in their region or Direct Funded District (DFD).</a:t>
            </a:r>
          </a:p>
          <a:p>
            <a:pPr marL="0" indent="0">
              <a:buNone/>
            </a:pPr>
            <a:endParaRPr lang="en-US" sz="2800" dirty="0"/>
          </a:p>
          <a:p>
            <a:pPr marL="0" indent="0">
              <a:buNone/>
            </a:pPr>
            <a:r>
              <a:rPr lang="en-US" sz="2800" dirty="0"/>
              <a:t>The target audience is MEP managers and supervisors.</a:t>
            </a:r>
          </a:p>
          <a:p>
            <a:endParaRPr lang="en-US" sz="2800" dirty="0"/>
          </a:p>
          <a:p>
            <a:endParaRPr lang="en-US" sz="2800" dirty="0"/>
          </a:p>
        </p:txBody>
      </p:sp>
    </p:spTree>
    <p:extLst>
      <p:ext uri="{BB962C8B-B14F-4D97-AF65-F5344CB8AC3E}">
        <p14:creationId xmlns:p14="http://schemas.microsoft.com/office/powerpoint/2010/main" val="336137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309282" y="366591"/>
            <a:ext cx="10717306" cy="1017882"/>
          </a:xfrm>
        </p:spPr>
        <p:txBody>
          <a:bodyPr>
            <a:normAutofit/>
          </a:bodyPr>
          <a:lstStyle/>
          <a:p>
            <a:r>
              <a:rPr lang="en-US" sz="4000" dirty="0"/>
              <a:t>Questions? (4)</a:t>
            </a:r>
          </a:p>
        </p:txBody>
      </p:sp>
      <p:pic>
        <p:nvPicPr>
          <p:cNvPr id="7" name="Content Placeholder 3">
            <a:extLst>
              <a:ext uri="{FF2B5EF4-FFF2-40B4-BE49-F238E27FC236}">
                <a16:creationId xmlns:a16="http://schemas.microsoft.com/office/drawing/2014/main" id="{30E323E8-CF1F-47DC-80D1-98AD0BFB5371}"/>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bwMode="auto">
          <a:xfrm>
            <a:off x="3131779" y="1645765"/>
            <a:ext cx="5072312" cy="3566469"/>
          </a:xfrm>
          <a:prstGeom prst="rect">
            <a:avLst/>
          </a:prstGeom>
          <a:noFill/>
          <a:ln w="9525">
            <a:noFill/>
            <a:miter lim="800000"/>
            <a:headEnd/>
            <a:tailEnd/>
          </a:ln>
        </p:spPr>
      </p:pic>
    </p:spTree>
    <p:extLst>
      <p:ext uri="{BB962C8B-B14F-4D97-AF65-F5344CB8AC3E}">
        <p14:creationId xmlns:p14="http://schemas.microsoft.com/office/powerpoint/2010/main" val="41488749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439752" y="226766"/>
            <a:ext cx="10648950" cy="1017882"/>
          </a:xfrm>
        </p:spPr>
        <p:txBody>
          <a:bodyPr>
            <a:normAutofit/>
          </a:bodyPr>
          <a:lstStyle/>
          <a:p>
            <a:r>
              <a:rPr lang="en-US" sz="4000" dirty="0"/>
              <a:t>Contact Information</a:t>
            </a:r>
          </a:p>
        </p:txBody>
      </p:sp>
      <p:sp>
        <p:nvSpPr>
          <p:cNvPr id="6" name="Text Placeholder 3">
            <a:extLst>
              <a:ext uri="{FF2B5EF4-FFF2-40B4-BE49-F238E27FC236}">
                <a16:creationId xmlns:a16="http://schemas.microsoft.com/office/drawing/2014/main" id="{A7E60D17-5754-4268-B45B-3FE9D8CB0049}"/>
              </a:ext>
            </a:extLst>
          </p:cNvPr>
          <p:cNvSpPr txBox="1">
            <a:spLocks/>
          </p:cNvSpPr>
          <p:nvPr/>
        </p:nvSpPr>
        <p:spPr>
          <a:xfrm>
            <a:off x="536589" y="1650555"/>
            <a:ext cx="10455275" cy="422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defTabSz="457200">
              <a:buFont typeface="Arial" panose="020B0604020202020204" pitchFamily="34" charset="0"/>
              <a:buNone/>
              <a:defRPr/>
            </a:pPr>
            <a:r>
              <a:rPr lang="en-US" sz="2800" b="1" dirty="0" err="1">
                <a:latin typeface="Arial" panose="020B0604020202020204" pitchFamily="34" charset="0"/>
                <a:cs typeface="Arial" panose="020B0604020202020204" pitchFamily="34" charset="0"/>
              </a:rPr>
              <a:t>Juli</a:t>
            </a:r>
            <a:r>
              <a:rPr lang="en-US" sz="2800" b="1" dirty="0">
                <a:latin typeface="Arial" panose="020B0604020202020204" pitchFamily="34" charset="0"/>
                <a:cs typeface="Arial" panose="020B0604020202020204" pitchFamily="34" charset="0"/>
              </a:rPr>
              <a:t> Auld</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Education Research and Evaluation Consultant</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California Department of Education</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jauld@cde.ca.gov</a:t>
            </a:r>
          </a:p>
          <a:p>
            <a:pPr algn="ctr" defTabSz="457200">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916-319-0410</a:t>
            </a:r>
          </a:p>
          <a:p>
            <a:pPr marL="0" indent="0" algn="ctr">
              <a:spcBef>
                <a:spcPts val="0"/>
              </a:spcBef>
              <a:spcAft>
                <a:spcPts val="600"/>
              </a:spcAft>
              <a:buFont typeface="Arial" panose="020B0604020202020204" pitchFamily="34" charset="0"/>
              <a:buNone/>
              <a:defRPr/>
            </a:pPr>
            <a:r>
              <a:rPr lang="en-US" sz="2400" dirty="0">
                <a:latin typeface="Arial" panose="020B0604020202020204" pitchFamily="34" charset="0"/>
                <a:cs typeface="Arial" panose="020B0604020202020204" pitchFamily="34" charset="0"/>
              </a:rPr>
              <a:t>__________________________________________________</a:t>
            </a:r>
          </a:p>
          <a:p>
            <a:pPr marL="0" indent="0" algn="ctr">
              <a:spcBef>
                <a:spcPts val="1200"/>
              </a:spcBef>
              <a:spcAft>
                <a:spcPts val="600"/>
              </a:spcAft>
              <a:buFont typeface="Arial" panose="020B0604020202020204" pitchFamily="34" charset="0"/>
              <a:buNone/>
              <a:defRPr/>
            </a:pPr>
            <a:r>
              <a:rPr lang="en-US" sz="2800" b="1" dirty="0">
                <a:latin typeface="Arial" panose="020B0604020202020204" pitchFamily="34" charset="0"/>
                <a:cs typeface="Arial" panose="020B0604020202020204" pitchFamily="34" charset="0"/>
              </a:rPr>
              <a:t>MSIN Service Desk </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MSINsupport@wested.org</a:t>
            </a:r>
          </a:p>
          <a:p>
            <a:pPr marL="0" indent="0" algn="ctr">
              <a:spcBef>
                <a:spcPts val="0"/>
              </a:spcBef>
              <a:buFont typeface="Arial" panose="020B0604020202020204" pitchFamily="34" charset="0"/>
              <a:buNone/>
              <a:defRPr/>
            </a:pPr>
            <a:r>
              <a:rPr lang="en-US" sz="2800" dirty="0">
                <a:latin typeface="Arial" panose="020B0604020202020204" pitchFamily="34" charset="0"/>
                <a:cs typeface="Arial" panose="020B0604020202020204" pitchFamily="34" charset="0"/>
              </a:rPr>
              <a:t>1-800-342-2964, option 2</a:t>
            </a:r>
            <a:endParaRPr lang="en-US" sz="2800" dirty="0"/>
          </a:p>
        </p:txBody>
      </p:sp>
    </p:spTree>
    <p:extLst>
      <p:ext uri="{BB962C8B-B14F-4D97-AF65-F5344CB8AC3E}">
        <p14:creationId xmlns:p14="http://schemas.microsoft.com/office/powerpoint/2010/main" val="8876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2192000" cy="1325563"/>
          </a:xfrm>
        </p:spPr>
        <p:txBody>
          <a:bodyPr>
            <a:normAutofit/>
          </a:bodyPr>
          <a:lstStyle/>
          <a:p>
            <a:r>
              <a:rPr lang="en-US" sz="4000" dirty="0"/>
              <a:t>Session Objectives</a:t>
            </a:r>
          </a:p>
        </p:txBody>
      </p:sp>
      <p:sp>
        <p:nvSpPr>
          <p:cNvPr id="3" name="Content Placeholder 2">
            <a:extLst>
              <a:ext uri="{FF2B5EF4-FFF2-40B4-BE49-F238E27FC236}">
                <a16:creationId xmlns:a16="http://schemas.microsoft.com/office/drawing/2014/main" id="{CFFEBA9D-15A1-43E6-956A-14510F738850}"/>
              </a:ext>
            </a:extLst>
          </p:cNvPr>
          <p:cNvSpPr>
            <a:spLocks noGrp="1"/>
          </p:cNvSpPr>
          <p:nvPr>
            <p:ph idx="1"/>
          </p:nvPr>
        </p:nvSpPr>
        <p:spPr>
          <a:xfrm>
            <a:off x="845820" y="1325563"/>
            <a:ext cx="10522436" cy="4363122"/>
          </a:xfrm>
        </p:spPr>
        <p:txBody>
          <a:bodyPr>
            <a:normAutofit/>
          </a:bodyPr>
          <a:lstStyle/>
          <a:p>
            <a:pPr marL="0" indent="0">
              <a:buNone/>
            </a:pPr>
            <a:r>
              <a:rPr lang="en-US" sz="2800" dirty="0"/>
              <a:t>Participants will</a:t>
            </a:r>
          </a:p>
          <a:p>
            <a:r>
              <a:rPr lang="en-US" sz="2800" dirty="0"/>
              <a:t>Review the report categories in the MSIN system;</a:t>
            </a:r>
          </a:p>
          <a:p>
            <a:r>
              <a:rPr lang="en-US" sz="2800" dirty="0"/>
              <a:t>Review a sample of reports that can help managers plan program participation;</a:t>
            </a:r>
          </a:p>
          <a:p>
            <a:r>
              <a:rPr lang="en-US" sz="2800" dirty="0"/>
              <a:t>Review a sample of reports that can help managers monitor data entry tasks, such as adding enrollments;</a:t>
            </a:r>
          </a:p>
          <a:p>
            <a:r>
              <a:rPr lang="en-US" sz="2800" dirty="0"/>
              <a:t>Share and discuss local knowledge regarding these topics; and</a:t>
            </a:r>
          </a:p>
          <a:p>
            <a:r>
              <a:rPr lang="en-US" sz="2800" dirty="0"/>
              <a:t>Review the resources available around reports in the MSIN system.</a:t>
            </a:r>
            <a:endParaRPr lang="en-US" dirty="0"/>
          </a:p>
        </p:txBody>
      </p:sp>
    </p:spTree>
    <p:extLst>
      <p:ext uri="{BB962C8B-B14F-4D97-AF65-F5344CB8AC3E}">
        <p14:creationId xmlns:p14="http://schemas.microsoft.com/office/powerpoint/2010/main" val="209200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52126-9190-4063-89BC-18BC2BDA205F}"/>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A4D0661-95C3-48CB-8EAB-BFFE661A8C5C}"/>
              </a:ext>
            </a:extLst>
          </p:cNvPr>
          <p:cNvSpPr>
            <a:spLocks noGrp="1"/>
          </p:cNvSpPr>
          <p:nvPr>
            <p:ph idx="1"/>
          </p:nvPr>
        </p:nvSpPr>
        <p:spPr>
          <a:xfrm>
            <a:off x="1138517" y="1812472"/>
            <a:ext cx="10443883" cy="4673001"/>
          </a:xfrm>
        </p:spPr>
        <p:txBody>
          <a:bodyPr/>
          <a:lstStyle/>
          <a:p>
            <a:pPr marL="571500" lvl="0" indent="-571500">
              <a:defRPr/>
            </a:pPr>
            <a:r>
              <a:rPr lang="en-US" sz="2800" dirty="0">
                <a:latin typeface="+mj-lt"/>
                <a:ea typeface="+mj-ea"/>
                <a:cs typeface="+mj-cs"/>
              </a:rPr>
              <a:t>Please mute your speaker in the main session.</a:t>
            </a:r>
          </a:p>
          <a:p>
            <a:pPr marL="571500" indent="-571500">
              <a:defRPr/>
            </a:pPr>
            <a:r>
              <a:rPr lang="en-US" sz="2800" dirty="0"/>
              <a:t>Use the chat function to enter your questions.</a:t>
            </a:r>
          </a:p>
          <a:p>
            <a:pPr marL="571500" lvl="0" indent="-571500">
              <a:defRPr/>
            </a:pPr>
            <a:r>
              <a:rPr lang="en-US" sz="2800" dirty="0">
                <a:latin typeface="+mj-lt"/>
                <a:ea typeface="+mj-ea"/>
                <a:cs typeface="+mj-cs"/>
              </a:rPr>
              <a:t>Participate in breakout room activities.</a:t>
            </a:r>
          </a:p>
          <a:p>
            <a:pPr marL="571500" lvl="0" indent="-571500">
              <a:defRPr/>
            </a:pPr>
            <a:r>
              <a:rPr lang="en-US" sz="2800" dirty="0"/>
              <a:t>The PowerPoint for this presentation can be accessed through the link provided in the chat.</a:t>
            </a:r>
          </a:p>
          <a:p>
            <a:endParaRPr lang="en-US" dirty="0"/>
          </a:p>
        </p:txBody>
      </p:sp>
      <p:pic>
        <p:nvPicPr>
          <p:cNvPr id="4" name="Picture 3" descr="Mute Button&#10;&#10; ">
            <a:extLst>
              <a:ext uri="{FF2B5EF4-FFF2-40B4-BE49-F238E27FC236}">
                <a16:creationId xmlns:a16="http://schemas.microsoft.com/office/drawing/2014/main" id="{8B28D910-F6CA-45C4-A5FE-0A8057918B5A}"/>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7991" y="1812472"/>
            <a:ext cx="784679" cy="784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489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0" y="0"/>
            <a:ext cx="11274641" cy="1140737"/>
          </a:xfrm>
        </p:spPr>
        <p:txBody>
          <a:bodyPr>
            <a:normAutofit/>
          </a:bodyPr>
          <a:lstStyle/>
          <a:p>
            <a:r>
              <a:rPr lang="en-US" sz="4000" dirty="0"/>
              <a:t>Collaborative Activity 1: Knowledge Wall</a:t>
            </a:r>
          </a:p>
        </p:txBody>
      </p:sp>
      <p:pic>
        <p:nvPicPr>
          <p:cNvPr id="7" name="Picture 6" descr="Screenshot of Activity 1 in Jamboard.">
            <a:extLst>
              <a:ext uri="{FF2B5EF4-FFF2-40B4-BE49-F238E27FC236}">
                <a16:creationId xmlns:a16="http://schemas.microsoft.com/office/drawing/2014/main" id="{A639D293-96CE-4E1E-91A1-44AD7BB292C8}"/>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195863" y="1140737"/>
            <a:ext cx="7800274" cy="4971556"/>
          </a:xfrm>
          <a:prstGeom prst="rect">
            <a:avLst/>
          </a:prstGeom>
        </p:spPr>
      </p:pic>
    </p:spTree>
    <p:extLst>
      <p:ext uri="{BB962C8B-B14F-4D97-AF65-F5344CB8AC3E}">
        <p14:creationId xmlns:p14="http://schemas.microsoft.com/office/powerpoint/2010/main" val="2732271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DE709B77-8B3E-4585-AE17-F65E07C0C8BE}"/>
              </a:ext>
            </a:extLst>
          </p:cNvPr>
          <p:cNvSpPr>
            <a:spLocks noGrp="1"/>
          </p:cNvSpPr>
          <p:nvPr>
            <p:ph type="title"/>
          </p:nvPr>
        </p:nvSpPr>
        <p:spPr>
          <a:xfrm>
            <a:off x="1073987" y="316850"/>
            <a:ext cx="10044023" cy="877729"/>
          </a:xfrm>
        </p:spPr>
        <p:txBody>
          <a:bodyPr anchor="ctr">
            <a:normAutofit/>
          </a:bodyPr>
          <a:lstStyle/>
          <a:p>
            <a:r>
              <a:rPr lang="en-US" sz="4000" dirty="0">
                <a:solidFill>
                  <a:srgbClr val="FFFFFF"/>
                </a:solidFill>
              </a:rPr>
              <a:t>Activity 1 Instructions</a:t>
            </a:r>
          </a:p>
        </p:txBody>
      </p:sp>
      <p:graphicFrame>
        <p:nvGraphicFramePr>
          <p:cNvPr id="6" name="Content Placeholder 2" descr="Activity 1 instructions">
            <a:extLst>
              <a:ext uri="{FF2B5EF4-FFF2-40B4-BE49-F238E27FC236}">
                <a16:creationId xmlns:a16="http://schemas.microsoft.com/office/drawing/2014/main" id="{5A6D9351-229F-4D7E-97E0-241C062D10D7}"/>
              </a:ext>
            </a:extLst>
          </p:cNvPr>
          <p:cNvGraphicFramePr>
            <a:graphicFrameLocks noGrp="1"/>
          </p:cNvGraphicFramePr>
          <p:nvPr>
            <p:ph idx="1"/>
            <p:extLst>
              <p:ext uri="{D42A27DB-BD31-4B8C-83A1-F6EECF244321}">
                <p14:modId xmlns:p14="http://schemas.microsoft.com/office/powerpoint/2010/main" val="4012974540"/>
              </p:ext>
            </p:extLst>
          </p:nvPr>
        </p:nvGraphicFramePr>
        <p:xfrm>
          <a:off x="632085" y="1757473"/>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732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3C82A-73A7-4809-A477-FE7BB515018B}"/>
              </a:ext>
            </a:extLst>
          </p:cNvPr>
          <p:cNvSpPr>
            <a:spLocks noGrp="1"/>
          </p:cNvSpPr>
          <p:nvPr>
            <p:ph type="title"/>
          </p:nvPr>
        </p:nvSpPr>
        <p:spPr/>
        <p:txBody>
          <a:bodyPr>
            <a:normAutofit/>
          </a:bodyPr>
          <a:lstStyle/>
          <a:p>
            <a:r>
              <a:rPr lang="en-US" sz="4000" dirty="0"/>
              <a:t>Review: Report Categories</a:t>
            </a:r>
          </a:p>
        </p:txBody>
      </p:sp>
      <p:graphicFrame>
        <p:nvGraphicFramePr>
          <p:cNvPr id="4" name="Table 4">
            <a:extLst>
              <a:ext uri="{FF2B5EF4-FFF2-40B4-BE49-F238E27FC236}">
                <a16:creationId xmlns:a16="http://schemas.microsoft.com/office/drawing/2014/main" id="{985C9975-B10E-4CC7-9628-275E0E295C04}"/>
              </a:ext>
            </a:extLst>
          </p:cNvPr>
          <p:cNvGraphicFramePr>
            <a:graphicFrameLocks noGrp="1"/>
          </p:cNvGraphicFramePr>
          <p:nvPr>
            <p:extLst>
              <p:ext uri="{D42A27DB-BD31-4B8C-83A1-F6EECF244321}">
                <p14:modId xmlns:p14="http://schemas.microsoft.com/office/powerpoint/2010/main" val="1354163257"/>
              </p:ext>
            </p:extLst>
          </p:nvPr>
        </p:nvGraphicFramePr>
        <p:xfrm>
          <a:off x="330693" y="1758531"/>
          <a:ext cx="11530614" cy="4880317"/>
        </p:xfrm>
        <a:graphic>
          <a:graphicData uri="http://schemas.openxmlformats.org/drawingml/2006/table">
            <a:tbl>
              <a:tblPr firstRow="1" bandRow="1">
                <a:tableStyleId>{5C22544A-7EE6-4342-B048-85BDC9FD1C3A}</a:tableStyleId>
              </a:tblPr>
              <a:tblGrid>
                <a:gridCol w="3548674">
                  <a:extLst>
                    <a:ext uri="{9D8B030D-6E8A-4147-A177-3AD203B41FA5}">
                      <a16:colId xmlns:a16="http://schemas.microsoft.com/office/drawing/2014/main" val="988216021"/>
                    </a:ext>
                  </a:extLst>
                </a:gridCol>
                <a:gridCol w="4268693">
                  <a:extLst>
                    <a:ext uri="{9D8B030D-6E8A-4147-A177-3AD203B41FA5}">
                      <a16:colId xmlns:a16="http://schemas.microsoft.com/office/drawing/2014/main" val="2897131538"/>
                    </a:ext>
                  </a:extLst>
                </a:gridCol>
                <a:gridCol w="3713247">
                  <a:extLst>
                    <a:ext uri="{9D8B030D-6E8A-4147-A177-3AD203B41FA5}">
                      <a16:colId xmlns:a16="http://schemas.microsoft.com/office/drawing/2014/main" val="516314983"/>
                    </a:ext>
                  </a:extLst>
                </a:gridCol>
              </a:tblGrid>
              <a:tr h="1149880">
                <a:tc>
                  <a:txBody>
                    <a:bodyPr/>
                    <a:lstStyle/>
                    <a:p>
                      <a:pPr algn="ctr"/>
                      <a:r>
                        <a:rPr lang="en-US" sz="2200" dirty="0"/>
                        <a:t>Child Reports (8)</a:t>
                      </a:r>
                    </a:p>
                  </a:txBody>
                  <a:tcPr anchor="ctr"/>
                </a:tc>
                <a:tc>
                  <a:txBody>
                    <a:bodyPr/>
                    <a:lstStyle/>
                    <a:p>
                      <a:pPr algn="ctr"/>
                      <a:r>
                        <a:rPr lang="en-US" sz="2200" dirty="0"/>
                        <a:t>Data Monitoring Reports (12)</a:t>
                      </a:r>
                    </a:p>
                  </a:txBody>
                  <a:tcPr anchor="ctr"/>
                </a:tc>
                <a:tc>
                  <a:txBody>
                    <a:bodyPr/>
                    <a:lstStyle/>
                    <a:p>
                      <a:pPr algn="ctr"/>
                      <a:r>
                        <a:rPr lang="en-US" sz="2200" dirty="0"/>
                        <a:t>State Service Delivery Plan (SSDP) Reports (15)</a:t>
                      </a:r>
                    </a:p>
                  </a:txBody>
                  <a:tcPr anchor="ctr"/>
                </a:tc>
                <a:extLst>
                  <a:ext uri="{0D108BD9-81ED-4DB2-BD59-A6C34878D82A}">
                    <a16:rowId xmlns:a16="http://schemas.microsoft.com/office/drawing/2014/main" val="2666793132"/>
                  </a:ext>
                </a:extLst>
              </a:tr>
              <a:tr h="2047075">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Reports that display a group of children based on shared characteristics or criteria.</a:t>
                      </a:r>
                    </a:p>
                  </a:txBody>
                  <a:tcPr marL="137160" marR="137160" marT="137160" marB="13716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Reports that display a group of children based on potentially erroneous or missing data.</a:t>
                      </a:r>
                    </a:p>
                  </a:txBody>
                  <a:tcPr marL="137160" marR="137160" marT="137160" marB="13716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Reports the display a group of children or services based on Measurable Program Objective (MPO) criteria.</a:t>
                      </a:r>
                    </a:p>
                  </a:txBody>
                  <a:tcPr marL="137160" marR="137160" marT="137160" marB="137160"/>
                </a:tc>
                <a:extLst>
                  <a:ext uri="{0D108BD9-81ED-4DB2-BD59-A6C34878D82A}">
                    <a16:rowId xmlns:a16="http://schemas.microsoft.com/office/drawing/2014/main" val="589401176"/>
                  </a:ext>
                </a:extLst>
              </a:tr>
              <a:tr h="1683362">
                <a:tc>
                  <a:txBody>
                    <a:bodyPr/>
                    <a:lstStyle/>
                    <a:p>
                      <a:pPr marL="0" marR="0">
                        <a:lnSpc>
                          <a:spcPct val="107000"/>
                        </a:lnSpc>
                        <a:spcBef>
                          <a:spcPts val="0"/>
                        </a:spcBef>
                        <a:spcAft>
                          <a:spcPts val="0"/>
                        </a:spcAft>
                      </a:pPr>
                      <a:r>
                        <a:rPr lang="en-US" sz="2200" dirty="0">
                          <a:effectLst/>
                          <a:latin typeface="Arial" panose="020B0604020202020204" pitchFamily="34" charset="0"/>
                          <a:ea typeface="Calibri" panose="020F0502020204030204" pitchFamily="34" charset="0"/>
                          <a:cs typeface="Arial" panose="020B0604020202020204" pitchFamily="34" charset="0"/>
                        </a:rPr>
                        <a:t>Covered in this session:</a:t>
                      </a:r>
                    </a:p>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Enrollment Report</a:t>
                      </a:r>
                    </a:p>
                    <a:p>
                      <a:pPr marL="0" marR="0">
                        <a:lnSpc>
                          <a:spcPct val="107000"/>
                        </a:lnSpc>
                        <a:spcBef>
                          <a:spcPts val="0"/>
                        </a:spcBef>
                        <a:spcAft>
                          <a:spcPts val="0"/>
                        </a:spcAft>
                      </a:pPr>
                      <a:r>
                        <a:rPr lang="en-US" sz="2200" b="1" dirty="0">
                          <a:effectLst/>
                          <a:latin typeface="Arial" panose="020B0604020202020204" pitchFamily="34" charset="0"/>
                          <a:ea typeface="Calibri" panose="020F0502020204030204" pitchFamily="34" charset="0"/>
                          <a:cs typeface="Arial" panose="020B0604020202020204" pitchFamily="34" charset="0"/>
                        </a:rPr>
                        <a:t>Academic Risk Report</a:t>
                      </a:r>
                    </a:p>
                  </a:txBody>
                  <a:tcPr marL="137160" marR="137160" marT="137160" marB="13716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Covered in this session: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Grade Age Alignment Report</a:t>
                      </a:r>
                    </a:p>
                  </a:txBody>
                  <a:tcPr marL="137160" marR="137160" marT="137160" marB="13716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Covered in this session: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MPO 1.0 Report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MPO 2.0 Report</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2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MPO 7.0 Report</a:t>
                      </a:r>
                    </a:p>
                  </a:txBody>
                  <a:tcPr marL="137160" marR="137160" marT="137160" marB="137160"/>
                </a:tc>
                <a:extLst>
                  <a:ext uri="{0D108BD9-81ED-4DB2-BD59-A6C34878D82A}">
                    <a16:rowId xmlns:a16="http://schemas.microsoft.com/office/drawing/2014/main" val="2171323797"/>
                  </a:ext>
                </a:extLst>
              </a:tr>
            </a:tbl>
          </a:graphicData>
        </a:graphic>
      </p:graphicFrame>
    </p:spTree>
    <p:extLst>
      <p:ext uri="{BB962C8B-B14F-4D97-AF65-F5344CB8AC3E}">
        <p14:creationId xmlns:p14="http://schemas.microsoft.com/office/powerpoint/2010/main" val="3549137623"/>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ase Slide">
  <a:themeElements>
    <a:clrScheme name="Custom 1">
      <a:dk1>
        <a:srgbClr val="405461"/>
      </a:dk1>
      <a:lt1>
        <a:srgbClr val="FFFFFF"/>
      </a:lt1>
      <a:dk2>
        <a:srgbClr val="005C8A"/>
      </a:dk2>
      <a:lt2>
        <a:srgbClr val="BBBAAB"/>
      </a:lt2>
      <a:accent1>
        <a:srgbClr val="137B7B"/>
      </a:accent1>
      <a:accent2>
        <a:srgbClr val="59809B"/>
      </a:accent2>
      <a:accent3>
        <a:srgbClr val="5DB7B0"/>
      </a:accent3>
      <a:accent4>
        <a:srgbClr val="1684A7"/>
      </a:accent4>
      <a:accent5>
        <a:srgbClr val="6D6D68"/>
      </a:accent5>
      <a:accent6>
        <a:srgbClr val="50B948"/>
      </a:accent6>
      <a:hlink>
        <a:srgbClr val="00C599"/>
      </a:hlink>
      <a:folHlink>
        <a:srgbClr val="7E9BC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defRPr dirty="0"/>
        </a:defPPr>
      </a:lstStyle>
    </a:txDef>
  </a:objectDefaults>
  <a:extraClrSchemeLst/>
  <a:extLst>
    <a:ext uri="{05A4C25C-085E-4340-85A3-A5531E510DB2}">
      <thm15:themeFamily xmlns:thm15="http://schemas.microsoft.com/office/thememl/2012/main" name="WestEd Agency Powerpoint Presentation Template - PROFESSIONAL DEVELOPMENT" id="{8D7D46F0-F431-3A4E-B496-E9AFAA13CC3F}" vid="{26236580-DA6D-F347-A6F8-C4EA61C34A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42934</TotalTime>
  <Words>4557</Words>
  <Application>Microsoft Office PowerPoint</Application>
  <PresentationFormat>Widescreen</PresentationFormat>
  <Paragraphs>457</Paragraphs>
  <Slides>41</Slides>
  <Notes>41</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41</vt:i4>
      </vt:variant>
    </vt:vector>
  </HeadingPairs>
  <TitlesOfParts>
    <vt:vector size="53" baseType="lpstr">
      <vt:lpstr>.AppleSystemUIFont</vt:lpstr>
      <vt:lpstr>Arial</vt:lpstr>
      <vt:lpstr>Calibri</vt:lpstr>
      <vt:lpstr>Corbel</vt:lpstr>
      <vt:lpstr>Meiryo-Bold</vt:lpstr>
      <vt:lpstr>Trebuchet MS</vt:lpstr>
      <vt:lpstr>CDE Set 1</vt:lpstr>
      <vt:lpstr>CDE Set 3</vt:lpstr>
      <vt:lpstr>CDE Set 5</vt:lpstr>
      <vt:lpstr>CDE Set 6</vt:lpstr>
      <vt:lpstr>CDE Set 7</vt:lpstr>
      <vt:lpstr>Base Slide</vt:lpstr>
      <vt:lpstr>Welcome to  the Migrant Student Information Network  2022 Training</vt:lpstr>
      <vt:lpstr>Migrant Student Information Network: Using Reports to Plan Program Participation and Monitor Migratory Child Data   January 27, 2022 1:00 p.m. – 3:00 p.m.</vt:lpstr>
      <vt:lpstr>Welcome and Introductions</vt:lpstr>
      <vt:lpstr>Purpose</vt:lpstr>
      <vt:lpstr>Session Objectives</vt:lpstr>
      <vt:lpstr>Housekeeping</vt:lpstr>
      <vt:lpstr>Collaborative Activity 1: Knowledge Wall</vt:lpstr>
      <vt:lpstr>Activity 1 Instructions</vt:lpstr>
      <vt:lpstr>Review: Report Categories</vt:lpstr>
      <vt:lpstr>Questions?</vt:lpstr>
      <vt:lpstr>Planning Program Participation</vt:lpstr>
      <vt:lpstr>Background: Academic Risk Report</vt:lpstr>
      <vt:lpstr>Academic Risk Report Details</vt:lpstr>
      <vt:lpstr>MPO Reports</vt:lpstr>
      <vt:lpstr>MPOs Requiring Service Hours</vt:lpstr>
      <vt:lpstr>MPO 1.0 Report</vt:lpstr>
      <vt:lpstr>MPO 1.0 Report Export</vt:lpstr>
      <vt:lpstr>MPO 2.0 Report</vt:lpstr>
      <vt:lpstr>MPO 7.0 Report</vt:lpstr>
      <vt:lpstr>Collaborative Activity 2</vt:lpstr>
      <vt:lpstr>Activity 2 Instructions</vt:lpstr>
      <vt:lpstr>Questions? (2)</vt:lpstr>
      <vt:lpstr>Check for Understanding</vt:lpstr>
      <vt:lpstr>Break</vt:lpstr>
      <vt:lpstr>Monitoring Migratory Child Data</vt:lpstr>
      <vt:lpstr>Grade Age Alignment Report</vt:lpstr>
      <vt:lpstr>Enrollment Dependencies</vt:lpstr>
      <vt:lpstr>Enrollment Inputs and Outputs</vt:lpstr>
      <vt:lpstr>Enrollment Report</vt:lpstr>
      <vt:lpstr>Enrollment Report Content</vt:lpstr>
      <vt:lpstr>Enrollment Report Tips</vt:lpstr>
      <vt:lpstr>Collaborative Activity 3</vt:lpstr>
      <vt:lpstr>Activity 3 Instructions</vt:lpstr>
      <vt:lpstr>Questions? (3)</vt:lpstr>
      <vt:lpstr>Check for Understanding (2)</vt:lpstr>
      <vt:lpstr>Resources and Closing Activity</vt:lpstr>
      <vt:lpstr>Resources</vt:lpstr>
      <vt:lpstr>Collaborative Activity 4</vt:lpstr>
      <vt:lpstr>Activity 4 Instructions</vt:lpstr>
      <vt:lpstr>Questions? (4)</vt:lpstr>
      <vt:lpstr>Contact Information</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Jose Valencia</dc:creator>
  <cp:lastModifiedBy>Marc Greenfield</cp:lastModifiedBy>
  <cp:revision>806</cp:revision>
  <dcterms:created xsi:type="dcterms:W3CDTF">2020-08-25T03:09:04Z</dcterms:created>
  <dcterms:modified xsi:type="dcterms:W3CDTF">2022-06-10T18:40:30Z</dcterms:modified>
</cp:coreProperties>
</file>