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3.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4.xml" ContentType="application/vnd.openxmlformats-officedocument.theme+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54" r:id="rId1"/>
    <p:sldMasterId id="2147483648" r:id="rId2"/>
    <p:sldMasterId id="2147483671" r:id="rId3"/>
    <p:sldMasterId id="2147483676" r:id="rId4"/>
    <p:sldMasterId id="2147483681" r:id="rId5"/>
    <p:sldMasterId id="2147483685" r:id="rId6"/>
  </p:sldMasterIdLst>
  <p:notesMasterIdLst>
    <p:notesMasterId r:id="rId49"/>
  </p:notesMasterIdLst>
  <p:handoutMasterIdLst>
    <p:handoutMasterId r:id="rId50"/>
  </p:handoutMasterIdLst>
  <p:sldIdLst>
    <p:sldId id="835" r:id="rId7"/>
    <p:sldId id="256" r:id="rId8"/>
    <p:sldId id="836" r:id="rId9"/>
    <p:sldId id="302" r:id="rId10"/>
    <p:sldId id="299" r:id="rId11"/>
    <p:sldId id="837" r:id="rId12"/>
    <p:sldId id="273" r:id="rId13"/>
    <p:sldId id="821" r:id="rId14"/>
    <p:sldId id="263" r:id="rId15"/>
    <p:sldId id="331" r:id="rId16"/>
    <p:sldId id="822" r:id="rId17"/>
    <p:sldId id="377" r:id="rId18"/>
    <p:sldId id="355" r:id="rId19"/>
    <p:sldId id="360" r:id="rId20"/>
    <p:sldId id="324" r:id="rId21"/>
    <p:sldId id="363" r:id="rId22"/>
    <p:sldId id="361" r:id="rId23"/>
    <p:sldId id="364" r:id="rId24"/>
    <p:sldId id="368" r:id="rId25"/>
    <p:sldId id="815" r:id="rId26"/>
    <p:sldId id="818" r:id="rId27"/>
    <p:sldId id="830" r:id="rId28"/>
    <p:sldId id="332" r:id="rId29"/>
    <p:sldId id="831" r:id="rId30"/>
    <p:sldId id="823" r:id="rId31"/>
    <p:sldId id="322" r:id="rId32"/>
    <p:sldId id="362" r:id="rId33"/>
    <p:sldId id="328" r:id="rId34"/>
    <p:sldId id="334" r:id="rId35"/>
    <p:sldId id="335" r:id="rId36"/>
    <p:sldId id="358" r:id="rId37"/>
    <p:sldId id="327" r:id="rId38"/>
    <p:sldId id="825" r:id="rId39"/>
    <p:sldId id="826" r:id="rId40"/>
    <p:sldId id="272" r:id="rId41"/>
    <p:sldId id="277" r:id="rId42"/>
    <p:sldId id="394" r:id="rId43"/>
    <p:sldId id="353" r:id="rId44"/>
    <p:sldId id="828" r:id="rId45"/>
    <p:sldId id="829" r:id="rId46"/>
    <p:sldId id="824" r:id="rId47"/>
    <p:sldId id="275" r:id="rId4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Heather Medina" initials="HM" lastIdx="7" clrIdx="0">
    <p:extLst>
      <p:ext uri="{19B8F6BF-5375-455C-9EA6-DF929625EA0E}">
        <p15:presenceInfo xmlns:p15="http://schemas.microsoft.com/office/powerpoint/2012/main" userId="S::hmedina@wested.org::9171d73f-f472-43d3-af20-a7386cfdaf7f" providerId="AD"/>
      </p:ext>
    </p:extLst>
  </p:cmAuthor>
  <p:cmAuthor id="2" name="Celina Torres" initials="CT" lastIdx="17" clrIdx="1">
    <p:extLst>
      <p:ext uri="{19B8F6BF-5375-455C-9EA6-DF929625EA0E}">
        <p15:presenceInfo xmlns:p15="http://schemas.microsoft.com/office/powerpoint/2012/main" userId="S-1-5-21-2608872058-1432505909-2668327341-12694" providerId="AD"/>
      </p:ext>
    </p:extLst>
  </p:cmAuthor>
  <p:cmAuthor id="3" name="ggariba@wested.org" initials="g" lastIdx="5" clrIdx="2">
    <p:extLst>
      <p:ext uri="{19B8F6BF-5375-455C-9EA6-DF929625EA0E}">
        <p15:presenceInfo xmlns:p15="http://schemas.microsoft.com/office/powerpoint/2012/main" userId="S::ggariba@wested.org::587c1eff-51e7-4625-9cc3-ed05fa212827" providerId="AD"/>
      </p:ext>
    </p:extLst>
  </p:cmAuthor>
  <p:cmAuthor id="4" name="Evan Hulka" initials="EH" lastIdx="5" clrIdx="3">
    <p:extLst>
      <p:ext uri="{19B8F6BF-5375-455C-9EA6-DF929625EA0E}">
        <p15:presenceInfo xmlns:p15="http://schemas.microsoft.com/office/powerpoint/2012/main" userId="S::ehulka@wested.org::09282d9a-ac44-4ac6-bf37-5b802b539422" providerId="AD"/>
      </p:ext>
    </p:extLst>
  </p:cmAuthor>
  <p:cmAuthor id="5" name="Juana ZaragozaSanchez" initials="JZ" lastIdx="1" clrIdx="4">
    <p:extLst>
      <p:ext uri="{19B8F6BF-5375-455C-9EA6-DF929625EA0E}">
        <p15:presenceInfo xmlns:p15="http://schemas.microsoft.com/office/powerpoint/2012/main" userId="S-1-5-21-2608872058-1432505909-2668327341-31294" providerId="AD"/>
      </p:ext>
    </p:extLst>
  </p:cmAuthor>
  <p:cmAuthor id="6" name="Juli Auld" initials="JA" lastIdx="3" clrIdx="5">
    <p:extLst>
      <p:ext uri="{19B8F6BF-5375-455C-9EA6-DF929625EA0E}">
        <p15:presenceInfo xmlns:p15="http://schemas.microsoft.com/office/powerpoint/2012/main" userId="S-1-5-21-2608872058-1432505909-2668327341-23061"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C4A6D"/>
    <a:srgbClr val="ED8B6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96" autoAdjust="0"/>
    <p:restoredTop sz="66550" autoAdjust="0"/>
  </p:normalViewPr>
  <p:slideViewPr>
    <p:cSldViewPr snapToGrid="0">
      <p:cViewPr varScale="1">
        <p:scale>
          <a:sx n="55" d="100"/>
          <a:sy n="55" d="100"/>
        </p:scale>
        <p:origin x="1690" y="53"/>
      </p:cViewPr>
      <p:guideLst/>
    </p:cSldViewPr>
  </p:slideViewPr>
  <p:outlineViewPr>
    <p:cViewPr>
      <p:scale>
        <a:sx n="33" d="100"/>
        <a:sy n="33" d="100"/>
      </p:scale>
      <p:origin x="0" y="-17722"/>
    </p:cViewPr>
  </p:outlineViewPr>
  <p:notesTextViewPr>
    <p:cViewPr>
      <p:scale>
        <a:sx n="1" d="1"/>
        <a:sy n="1" d="1"/>
      </p:scale>
      <p:origin x="0" y="0"/>
    </p:cViewPr>
  </p:notesTextViewPr>
  <p:notesViewPr>
    <p:cSldViewPr snapToGrid="0">
      <p:cViewPr varScale="1">
        <p:scale>
          <a:sx n="87" d="100"/>
          <a:sy n="87" d="100"/>
        </p:scale>
        <p:origin x="2868" y="66"/>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slide" Target="slides/slide20.xml"/><Relationship Id="rId39" Type="http://schemas.openxmlformats.org/officeDocument/2006/relationships/slide" Target="slides/slide33.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slide" Target="slides/slide23.xml"/><Relationship Id="rId41" Type="http://schemas.openxmlformats.org/officeDocument/2006/relationships/slide" Target="slides/slide35.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viewProps" Target="viewProp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notesMaster" Target="notesMasters/notesMaster1.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8" Type="http://schemas.openxmlformats.org/officeDocument/2006/relationships/slide" Target="slides/slide2.xml"/><Relationship Id="rId51" Type="http://schemas.openxmlformats.org/officeDocument/2006/relationships/commentAuthors" Target="commentAuthors.xml"/><Relationship Id="rId3" Type="http://schemas.openxmlformats.org/officeDocument/2006/relationships/slideMaster" Target="slideMasters/slideMaster3.xml"/></Relationships>
</file>

<file path=ppt/diagrams/_rels/data1.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s>
</file>

<file path=ppt/diagrams/_rels/data3.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48.svg"/><Relationship Id="rId4" Type="http://schemas.openxmlformats.org/officeDocument/2006/relationships/image" Target="../media/image32.svg"/><Relationship Id="rId9" Type="http://schemas.openxmlformats.org/officeDocument/2006/relationships/image" Target="../media/image47.png"/></Relationships>
</file>

<file path=ppt/diagrams/_rels/data4.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55.svg"/><Relationship Id="rId4" Type="http://schemas.openxmlformats.org/officeDocument/2006/relationships/image" Target="../media/image32.svg"/><Relationship Id="rId9" Type="http://schemas.openxmlformats.org/officeDocument/2006/relationships/image" Target="../media/image54.png"/></Relationships>
</file>

<file path=ppt/diagrams/_rels/data5.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60.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59.png"/><Relationship Id="rId5" Type="http://schemas.openxmlformats.org/officeDocument/2006/relationships/image" Target="../media/image33.png"/><Relationship Id="rId10" Type="http://schemas.openxmlformats.org/officeDocument/2006/relationships/image" Target="../media/image58.svg"/><Relationship Id="rId4" Type="http://schemas.openxmlformats.org/officeDocument/2006/relationships/image" Target="../media/image32.svg"/><Relationship Id="rId9" Type="http://schemas.openxmlformats.org/officeDocument/2006/relationships/image" Target="../media/image57.png"/></Relationships>
</file>

<file path=ppt/diagrams/_rels/drawing1.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38.svg"/><Relationship Id="rId4" Type="http://schemas.openxmlformats.org/officeDocument/2006/relationships/image" Target="../media/image32.svg"/><Relationship Id="rId9" Type="http://schemas.openxmlformats.org/officeDocument/2006/relationships/image" Target="../media/image37.png"/></Relationships>
</file>

<file path=ppt/diagrams/_rels/drawing3.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48.svg"/><Relationship Id="rId4" Type="http://schemas.openxmlformats.org/officeDocument/2006/relationships/image" Target="../media/image32.svg"/><Relationship Id="rId9" Type="http://schemas.openxmlformats.org/officeDocument/2006/relationships/image" Target="../media/image47.png"/></Relationships>
</file>

<file path=ppt/diagrams/_rels/drawing4.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40.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39.png"/><Relationship Id="rId5" Type="http://schemas.openxmlformats.org/officeDocument/2006/relationships/image" Target="../media/image33.png"/><Relationship Id="rId10" Type="http://schemas.openxmlformats.org/officeDocument/2006/relationships/image" Target="../media/image55.svg"/><Relationship Id="rId4" Type="http://schemas.openxmlformats.org/officeDocument/2006/relationships/image" Target="../media/image32.svg"/><Relationship Id="rId9" Type="http://schemas.openxmlformats.org/officeDocument/2006/relationships/image" Target="../media/image54.png"/></Relationships>
</file>

<file path=ppt/diagrams/_rels/drawing5.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image" Target="../media/image31.png"/><Relationship Id="rId7" Type="http://schemas.openxmlformats.org/officeDocument/2006/relationships/image" Target="../media/image35.png"/><Relationship Id="rId12" Type="http://schemas.openxmlformats.org/officeDocument/2006/relationships/image" Target="../media/image60.svg"/><Relationship Id="rId2" Type="http://schemas.openxmlformats.org/officeDocument/2006/relationships/image" Target="../media/image30.svg"/><Relationship Id="rId1" Type="http://schemas.openxmlformats.org/officeDocument/2006/relationships/image" Target="../media/image29.png"/><Relationship Id="rId6" Type="http://schemas.openxmlformats.org/officeDocument/2006/relationships/image" Target="../media/image34.svg"/><Relationship Id="rId11" Type="http://schemas.openxmlformats.org/officeDocument/2006/relationships/image" Target="../media/image59.png"/><Relationship Id="rId5" Type="http://schemas.openxmlformats.org/officeDocument/2006/relationships/image" Target="../media/image33.png"/><Relationship Id="rId10" Type="http://schemas.openxmlformats.org/officeDocument/2006/relationships/image" Target="../media/image58.svg"/><Relationship Id="rId4" Type="http://schemas.openxmlformats.org/officeDocument/2006/relationships/image" Target="../media/image32.svg"/><Relationship Id="rId9" Type="http://schemas.openxmlformats.org/officeDocument/2006/relationships/image" Target="../media/image57.png"/></Relationships>
</file>

<file path=ppt/diagrams/colors1.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18/5/colors/Iconchunking_colored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accent2">
        <a:alpha val="0"/>
      </a:schemeClr>
    </dgm:fillClrLst>
    <dgm:linClrLst meth="repeat">
      <a:schemeClr val="accent2">
        <a:alpha val="0"/>
      </a:schemeClr>
    </dgm:linClrLst>
    <dgm:effectClrLst/>
    <dgm:txLinClrLst/>
    <dgm:txFillClrLst meth="repeat">
      <a:schemeClr val="accent2"/>
      <a:schemeClr val="accent3"/>
      <a:schemeClr val="accent4"/>
      <a:schemeClr val="accent5"/>
      <a:schemeClr val="accent6"/>
    </dgm:txFillClrLst>
    <dgm:txEffectClrLst/>
  </dgm:styleLbl>
</dgm:colorsDef>
</file>

<file path=ppt/diagrams/data1.xml><?xml version="1.0" encoding="utf-8"?>
<dgm:dataModel xmlns:dgm="http://schemas.openxmlformats.org/drawingml/2006/diagram" xmlns:a="http://schemas.openxmlformats.org/drawingml/2006/main">
  <dgm:ptLst>
    <dgm:pt modelId="{291CD29B-E081-46FA-866F-8EC827C261AA}"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0A5E7CD3-2296-4FB0-82CF-6771ABFE35C9}">
      <dgm:prSet custT="1"/>
      <dgm:spPr/>
      <dgm:t>
        <a:bodyPr/>
        <a:lstStyle/>
        <a:p>
          <a:pPr>
            <a:lnSpc>
              <a:spcPct val="100000"/>
            </a:lnSpc>
            <a:defRPr cap="all"/>
          </a:pPr>
          <a:r>
            <a:rPr lang="en-US" sz="2000" cap="none" dirty="0">
              <a:solidFill>
                <a:schemeClr val="accent2">
                  <a:lumMod val="75000"/>
                </a:schemeClr>
              </a:solidFill>
            </a:rPr>
            <a:t>In your Breakout Room (BR), take 2 minutes to introduce yourselves (name, region/DFD, and job title).</a:t>
          </a:r>
        </a:p>
      </dgm:t>
    </dgm:pt>
    <dgm:pt modelId="{DDE17C2A-C989-43A2-B529-9A9695DFF6D5}" type="parTrans" cxnId="{EDF31AE7-CBA8-44E8-A4C1-77E6706C67B8}">
      <dgm:prSet/>
      <dgm:spPr/>
      <dgm:t>
        <a:bodyPr/>
        <a:lstStyle/>
        <a:p>
          <a:endParaRPr lang="en-US"/>
        </a:p>
      </dgm:t>
    </dgm:pt>
    <dgm:pt modelId="{5A854DDB-92AA-42A1-BC2E-18E2BB62B085}" type="sibTrans" cxnId="{EDF31AE7-CBA8-44E8-A4C1-77E6706C67B8}">
      <dgm:prSet/>
      <dgm:spPr/>
      <dgm:t>
        <a:bodyPr/>
        <a:lstStyle/>
        <a:p>
          <a:endParaRPr lang="en-US"/>
        </a:p>
      </dgm:t>
    </dgm:pt>
    <dgm:pt modelId="{99EE7C0C-0F73-47D2-81D3-F618C76D7C50}">
      <dgm:prSet custT="1"/>
      <dgm:spPr/>
      <dgm:t>
        <a:bodyPr/>
        <a:lstStyle/>
        <a:p>
          <a:pPr>
            <a:lnSpc>
              <a:spcPct val="100000"/>
            </a:lnSpc>
            <a:defRPr cap="all"/>
          </a:pPr>
          <a:r>
            <a:rPr lang="en-US" sz="2000" cap="none" dirty="0">
              <a:solidFill>
                <a:schemeClr val="bg2">
                  <a:lumMod val="25000"/>
                </a:schemeClr>
              </a:solidFill>
            </a:rPr>
            <a:t>Open the chat window to view the instructions and links.</a:t>
          </a:r>
        </a:p>
      </dgm:t>
    </dgm:pt>
    <dgm:pt modelId="{14AC984E-FC76-42B2-B6CF-F6E6AE422BEC}" type="parTrans" cxnId="{4B9A5F5A-DB2E-4987-95DD-49B1E9271F8B}">
      <dgm:prSet/>
      <dgm:spPr/>
      <dgm:t>
        <a:bodyPr/>
        <a:lstStyle/>
        <a:p>
          <a:endParaRPr lang="en-US"/>
        </a:p>
      </dgm:t>
    </dgm:pt>
    <dgm:pt modelId="{B3A02793-4DE7-4BC5-820C-BB88FAF8C540}" type="sibTrans" cxnId="{4B9A5F5A-DB2E-4987-95DD-49B1E9271F8B}">
      <dgm:prSet/>
      <dgm:spPr/>
      <dgm:t>
        <a:bodyPr/>
        <a:lstStyle/>
        <a:p>
          <a:endParaRPr lang="en-US"/>
        </a:p>
      </dgm:t>
    </dgm:pt>
    <dgm:pt modelId="{AC93C9D3-C7FF-4524-B581-DBF9EBEE2483}">
      <dgm:prSet custT="1"/>
      <dgm:spPr/>
      <dgm:t>
        <a:bodyPr/>
        <a:lstStyle/>
        <a:p>
          <a:pPr>
            <a:lnSpc>
              <a:spcPct val="100000"/>
            </a:lnSpc>
            <a:defRPr cap="all"/>
          </a:pPr>
          <a:r>
            <a:rPr lang="en-US" sz="2000" cap="none" dirty="0">
              <a:solidFill>
                <a:schemeClr val="accent4">
                  <a:lumMod val="75000"/>
                </a:schemeClr>
              </a:solidFill>
            </a:rPr>
            <a:t>Click on the Jamboard link that matches your BR number (e.g., BR 9 should go to Jamboard group 9).</a:t>
          </a:r>
        </a:p>
      </dgm:t>
    </dgm:pt>
    <dgm:pt modelId="{4E8BE5A8-C184-44FC-B98C-582F5BEC5D51}" type="parTrans" cxnId="{E8843053-1A9B-4F8A-BD5D-74E9783AB0F1}">
      <dgm:prSet/>
      <dgm:spPr/>
      <dgm:t>
        <a:bodyPr/>
        <a:lstStyle/>
        <a:p>
          <a:endParaRPr lang="en-US"/>
        </a:p>
      </dgm:t>
    </dgm:pt>
    <dgm:pt modelId="{BF26B8C7-CD5B-4C22-9726-A4CD59050F99}" type="sibTrans" cxnId="{E8843053-1A9B-4F8A-BD5D-74E9783AB0F1}">
      <dgm:prSet/>
      <dgm:spPr/>
      <dgm:t>
        <a:bodyPr/>
        <a:lstStyle/>
        <a:p>
          <a:endParaRPr lang="en-US"/>
        </a:p>
      </dgm:t>
    </dgm:pt>
    <dgm:pt modelId="{3EE4ADF9-23D5-4B92-A3C6-7DF02E360A84}">
      <dgm:prSet custT="1"/>
      <dgm:spPr/>
      <dgm:t>
        <a:bodyPr/>
        <a:lstStyle/>
        <a:p>
          <a:pPr>
            <a:lnSpc>
              <a:spcPct val="100000"/>
            </a:lnSpc>
            <a:defRPr cap="all"/>
          </a:pPr>
          <a:r>
            <a:rPr lang="en-US" sz="2000" cap="none" dirty="0">
              <a:solidFill>
                <a:schemeClr val="accent5">
                  <a:lumMod val="75000"/>
                </a:schemeClr>
              </a:solidFill>
            </a:rPr>
            <a:t>Keep two windows open: your BR in zoom and your activity 1 slide in Jamboard.</a:t>
          </a:r>
        </a:p>
      </dgm:t>
    </dgm:pt>
    <dgm:pt modelId="{E3675DB5-D23F-47B0-9F1F-45B21E96D6AB}" type="parTrans" cxnId="{0040AFD0-E744-444D-83B9-B6DEF5C80371}">
      <dgm:prSet/>
      <dgm:spPr/>
      <dgm:t>
        <a:bodyPr/>
        <a:lstStyle/>
        <a:p>
          <a:endParaRPr lang="en-US"/>
        </a:p>
      </dgm:t>
    </dgm:pt>
    <dgm:pt modelId="{D9EC1B37-BCB5-48EA-A34A-0F83196CAC88}" type="sibTrans" cxnId="{0040AFD0-E744-444D-83B9-B6DEF5C80371}">
      <dgm:prSet/>
      <dgm:spPr/>
      <dgm:t>
        <a:bodyPr/>
        <a:lstStyle/>
        <a:p>
          <a:endParaRPr lang="en-US"/>
        </a:p>
      </dgm:t>
    </dgm:pt>
    <dgm:pt modelId="{BF13D644-554B-4EBE-B6B4-DA6D18670C5B}">
      <dgm:prSet custT="1"/>
      <dgm:spPr/>
      <dgm:t>
        <a:bodyPr/>
        <a:lstStyle/>
        <a:p>
          <a:pPr>
            <a:lnSpc>
              <a:spcPct val="100000"/>
            </a:lnSpc>
            <a:defRPr cap="all"/>
          </a:pPr>
          <a:r>
            <a:rPr lang="en-US" sz="2000" cap="none" dirty="0">
              <a:solidFill>
                <a:schemeClr val="accent6">
                  <a:lumMod val="75000"/>
                </a:schemeClr>
              </a:solidFill>
            </a:rPr>
            <a:t>Add post-its (sticky notes) or text onto the wall.</a:t>
          </a:r>
        </a:p>
      </dgm:t>
    </dgm:pt>
    <dgm:pt modelId="{6A1A5218-F307-4625-84B9-13787335D5C8}" type="parTrans" cxnId="{15517F87-734B-4811-B1D6-9E57180CB39C}">
      <dgm:prSet/>
      <dgm:spPr/>
      <dgm:t>
        <a:bodyPr/>
        <a:lstStyle/>
        <a:p>
          <a:endParaRPr lang="en-US"/>
        </a:p>
      </dgm:t>
    </dgm:pt>
    <dgm:pt modelId="{F5D79BF7-05EE-43F2-818B-0FF09E268F29}" type="sibTrans" cxnId="{15517F87-734B-4811-B1D6-9E57180CB39C}">
      <dgm:prSet/>
      <dgm:spPr/>
      <dgm:t>
        <a:bodyPr/>
        <a:lstStyle/>
        <a:p>
          <a:endParaRPr lang="en-US"/>
        </a:p>
      </dgm:t>
    </dgm:pt>
    <dgm:pt modelId="{3866F245-4278-41C9-9240-2175A956E778}">
      <dgm:prSet custT="1"/>
      <dgm:spPr/>
      <dgm:t>
        <a:bodyPr/>
        <a:lstStyle/>
        <a:p>
          <a:pPr>
            <a:lnSpc>
              <a:spcPct val="100000"/>
            </a:lnSpc>
            <a:defRPr cap="all"/>
          </a:pPr>
          <a:r>
            <a:rPr lang="en-US" sz="2000" cap="none" dirty="0">
              <a:solidFill>
                <a:schemeClr val="accent2">
                  <a:lumMod val="75000"/>
                </a:schemeClr>
              </a:solidFill>
            </a:rPr>
            <a:t>Discuss your contribution(s) to the wall with the group.</a:t>
          </a:r>
        </a:p>
      </dgm:t>
    </dgm:pt>
    <dgm:pt modelId="{25652F2D-0567-496B-98B1-F165B3E8F30C}" type="parTrans" cxnId="{51E1564F-8DF2-45CF-8373-EEFA40726562}">
      <dgm:prSet/>
      <dgm:spPr/>
      <dgm:t>
        <a:bodyPr/>
        <a:lstStyle/>
        <a:p>
          <a:endParaRPr lang="en-US"/>
        </a:p>
      </dgm:t>
    </dgm:pt>
    <dgm:pt modelId="{19E6B2B6-3A8E-4A38-A98B-AC876BB5C3A8}" type="sibTrans" cxnId="{51E1564F-8DF2-45CF-8373-EEFA40726562}">
      <dgm:prSet/>
      <dgm:spPr/>
      <dgm:t>
        <a:bodyPr/>
        <a:lstStyle/>
        <a:p>
          <a:endParaRPr lang="en-US"/>
        </a:p>
      </dgm:t>
    </dgm:pt>
    <dgm:pt modelId="{11250220-4E20-4114-A277-DD7F9A315CF4}" type="pres">
      <dgm:prSet presAssocID="{291CD29B-E081-46FA-866F-8EC827C261AA}" presName="root" presStyleCnt="0">
        <dgm:presLayoutVars>
          <dgm:dir/>
          <dgm:resizeHandles val="exact"/>
        </dgm:presLayoutVars>
      </dgm:prSet>
      <dgm:spPr/>
    </dgm:pt>
    <dgm:pt modelId="{0C35F152-3F5F-4446-A844-1F04DAD2B77A}" type="pres">
      <dgm:prSet presAssocID="{0A5E7CD3-2296-4FB0-82CF-6771ABFE35C9}" presName="compNode" presStyleCnt="0"/>
      <dgm:spPr/>
    </dgm:pt>
    <dgm:pt modelId="{C0A729F5-9F15-4A86-829F-E88809B4AA1B}" type="pres">
      <dgm:prSet presAssocID="{0A5E7CD3-2296-4FB0-82CF-6771ABFE35C9}" presName="iconBgRect" presStyleLbl="bgShp" presStyleIdx="0" presStyleCnt="6"/>
      <dgm:spPr>
        <a:prstGeom prst="round2DiagRect">
          <a:avLst>
            <a:gd name="adj1" fmla="val 29727"/>
            <a:gd name="adj2" fmla="val 0"/>
          </a:avLst>
        </a:prstGeom>
      </dgm:spPr>
    </dgm:pt>
    <dgm:pt modelId="{53296A98-2044-4FE3-A38A-BA4B2C07740F}" type="pres">
      <dgm:prSet presAssocID="{0A5E7CD3-2296-4FB0-82CF-6771ABFE35C9}" presName="iconRect" presStyleLbl="node1" presStyleIdx="0" presStyleCnt="6"/>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2A6C0C70-B143-49D9-A49A-809DFE28BB6E}" type="pres">
      <dgm:prSet presAssocID="{0A5E7CD3-2296-4FB0-82CF-6771ABFE35C9}" presName="spaceRect" presStyleCnt="0"/>
      <dgm:spPr/>
    </dgm:pt>
    <dgm:pt modelId="{94510E8A-7C4B-4171-BFED-3640B8A87510}" type="pres">
      <dgm:prSet presAssocID="{0A5E7CD3-2296-4FB0-82CF-6771ABFE35C9}" presName="textRect" presStyleLbl="revTx" presStyleIdx="0" presStyleCnt="6">
        <dgm:presLayoutVars>
          <dgm:chMax val="1"/>
          <dgm:chPref val="1"/>
        </dgm:presLayoutVars>
      </dgm:prSet>
      <dgm:spPr/>
    </dgm:pt>
    <dgm:pt modelId="{647F3098-59CB-4EC0-B77A-2883A67D7A94}" type="pres">
      <dgm:prSet presAssocID="{5A854DDB-92AA-42A1-BC2E-18E2BB62B085}" presName="sibTrans" presStyleCnt="0"/>
      <dgm:spPr/>
    </dgm:pt>
    <dgm:pt modelId="{A12A0535-9144-4A09-AD17-9FEE12DC46C8}" type="pres">
      <dgm:prSet presAssocID="{99EE7C0C-0F73-47D2-81D3-F618C76D7C50}" presName="compNode" presStyleCnt="0"/>
      <dgm:spPr/>
    </dgm:pt>
    <dgm:pt modelId="{EB18FF22-D284-436D-AD43-42F567F2E451}" type="pres">
      <dgm:prSet presAssocID="{99EE7C0C-0F73-47D2-81D3-F618C76D7C50}" presName="iconBgRect" presStyleLbl="bgShp" presStyleIdx="1" presStyleCnt="6"/>
      <dgm:spPr>
        <a:prstGeom prst="round2DiagRect">
          <a:avLst>
            <a:gd name="adj1" fmla="val 29727"/>
            <a:gd name="adj2" fmla="val 0"/>
          </a:avLst>
        </a:prstGeom>
      </dgm:spPr>
    </dgm:pt>
    <dgm:pt modelId="{DFF03FE3-2592-4C7C-8EF5-1C4C1EB01A3E}" type="pres">
      <dgm:prSet presAssocID="{99EE7C0C-0F73-47D2-81D3-F618C76D7C50}" presName="iconRect" presStyleLbl="node1" presStyleIdx="1" presStyleCnt="6"/>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2C7D480D-78BC-4F83-89A4-A7D427A0A3D7}" type="pres">
      <dgm:prSet presAssocID="{99EE7C0C-0F73-47D2-81D3-F618C76D7C50}" presName="spaceRect" presStyleCnt="0"/>
      <dgm:spPr/>
    </dgm:pt>
    <dgm:pt modelId="{B312CE4E-A0CA-4622-B423-DDD2D98D3B2F}" type="pres">
      <dgm:prSet presAssocID="{99EE7C0C-0F73-47D2-81D3-F618C76D7C50}" presName="textRect" presStyleLbl="revTx" presStyleIdx="1" presStyleCnt="6">
        <dgm:presLayoutVars>
          <dgm:chMax val="1"/>
          <dgm:chPref val="1"/>
        </dgm:presLayoutVars>
      </dgm:prSet>
      <dgm:spPr/>
    </dgm:pt>
    <dgm:pt modelId="{411F9C2B-6899-4E1C-93D5-FF61370A1050}" type="pres">
      <dgm:prSet presAssocID="{B3A02793-4DE7-4BC5-820C-BB88FAF8C540}" presName="sibTrans" presStyleCnt="0"/>
      <dgm:spPr/>
    </dgm:pt>
    <dgm:pt modelId="{CB5323CA-7C22-4691-86DF-6AF7D7883664}" type="pres">
      <dgm:prSet presAssocID="{AC93C9D3-C7FF-4524-B581-DBF9EBEE2483}" presName="compNode" presStyleCnt="0"/>
      <dgm:spPr/>
    </dgm:pt>
    <dgm:pt modelId="{DF784F96-140D-425E-81BE-C91F8D1DE9B3}" type="pres">
      <dgm:prSet presAssocID="{AC93C9D3-C7FF-4524-B581-DBF9EBEE2483}" presName="iconBgRect" presStyleLbl="bgShp" presStyleIdx="2" presStyleCnt="6"/>
      <dgm:spPr>
        <a:prstGeom prst="round2DiagRect">
          <a:avLst>
            <a:gd name="adj1" fmla="val 29727"/>
            <a:gd name="adj2" fmla="val 0"/>
          </a:avLst>
        </a:prstGeom>
      </dgm:spPr>
    </dgm:pt>
    <dgm:pt modelId="{F9622758-B409-4FBF-9858-A816E501924E}" type="pres">
      <dgm:prSet presAssocID="{AC93C9D3-C7FF-4524-B581-DBF9EBEE2483}" presName="iconRect" presStyleLbl="node1" presStyleIdx="2" presStyleCnt="6"/>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chart"/>
        </a:ext>
      </dgm:extLst>
    </dgm:pt>
    <dgm:pt modelId="{66C1AD0F-BA36-43EF-850E-1C68B476E49B}" type="pres">
      <dgm:prSet presAssocID="{AC93C9D3-C7FF-4524-B581-DBF9EBEE2483}" presName="spaceRect" presStyleCnt="0"/>
      <dgm:spPr/>
    </dgm:pt>
    <dgm:pt modelId="{2B04B2DB-CB73-4959-8F66-D28C527B871A}" type="pres">
      <dgm:prSet presAssocID="{AC93C9D3-C7FF-4524-B581-DBF9EBEE2483}" presName="textRect" presStyleLbl="revTx" presStyleIdx="2" presStyleCnt="6">
        <dgm:presLayoutVars>
          <dgm:chMax val="1"/>
          <dgm:chPref val="1"/>
        </dgm:presLayoutVars>
      </dgm:prSet>
      <dgm:spPr/>
    </dgm:pt>
    <dgm:pt modelId="{BD868162-5EBD-4956-A6B6-2DB041C5E0CB}" type="pres">
      <dgm:prSet presAssocID="{BF26B8C7-CD5B-4C22-9726-A4CD59050F99}" presName="sibTrans" presStyleCnt="0"/>
      <dgm:spPr/>
    </dgm:pt>
    <dgm:pt modelId="{12E8BA95-BDC0-4676-B9C3-AD4CADB60FB2}" type="pres">
      <dgm:prSet presAssocID="{3EE4ADF9-23D5-4B92-A3C6-7DF02E360A84}" presName="compNode" presStyleCnt="0"/>
      <dgm:spPr/>
    </dgm:pt>
    <dgm:pt modelId="{ADD4AE6A-C860-4A8A-A276-60AF8CA5004D}" type="pres">
      <dgm:prSet presAssocID="{3EE4ADF9-23D5-4B92-A3C6-7DF02E360A84}" presName="iconBgRect" presStyleLbl="bgShp" presStyleIdx="3" presStyleCnt="6"/>
      <dgm:spPr>
        <a:prstGeom prst="round2DiagRect">
          <a:avLst>
            <a:gd name="adj1" fmla="val 29727"/>
            <a:gd name="adj2" fmla="val 0"/>
          </a:avLst>
        </a:prstGeom>
      </dgm:spPr>
    </dgm:pt>
    <dgm:pt modelId="{242DCDF8-1E9A-421A-8138-0ECBF3F4A19C}" type="pres">
      <dgm:prSet presAssocID="{3EE4ADF9-23D5-4B92-A3C6-7DF02E360A84}" presName="iconRect" presStyleLbl="node1" presStyleIdx="3" presStyleCnt="6"/>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Zoom In"/>
        </a:ext>
      </dgm:extLst>
    </dgm:pt>
    <dgm:pt modelId="{2356317B-B440-46E5-94A0-CC8F780F32A3}" type="pres">
      <dgm:prSet presAssocID="{3EE4ADF9-23D5-4B92-A3C6-7DF02E360A84}" presName="spaceRect" presStyleCnt="0"/>
      <dgm:spPr/>
    </dgm:pt>
    <dgm:pt modelId="{3360653B-D1A8-49C7-A526-4A194CF9E687}" type="pres">
      <dgm:prSet presAssocID="{3EE4ADF9-23D5-4B92-A3C6-7DF02E360A84}" presName="textRect" presStyleLbl="revTx" presStyleIdx="3" presStyleCnt="6">
        <dgm:presLayoutVars>
          <dgm:chMax val="1"/>
          <dgm:chPref val="1"/>
        </dgm:presLayoutVars>
      </dgm:prSet>
      <dgm:spPr/>
    </dgm:pt>
    <dgm:pt modelId="{713F278B-55DF-451D-97E0-1519846D3879}" type="pres">
      <dgm:prSet presAssocID="{D9EC1B37-BCB5-48EA-A34A-0F83196CAC88}" presName="sibTrans" presStyleCnt="0"/>
      <dgm:spPr/>
    </dgm:pt>
    <dgm:pt modelId="{A8F67BAE-469D-4CE8-B470-54C16E142D07}" type="pres">
      <dgm:prSet presAssocID="{BF13D644-554B-4EBE-B6B4-DA6D18670C5B}" presName="compNode" presStyleCnt="0"/>
      <dgm:spPr/>
    </dgm:pt>
    <dgm:pt modelId="{75930DF1-3693-4082-A1BB-7CD4FFF64C97}" type="pres">
      <dgm:prSet presAssocID="{BF13D644-554B-4EBE-B6B4-DA6D18670C5B}" presName="iconBgRect" presStyleLbl="bgShp" presStyleIdx="4" presStyleCnt="6"/>
      <dgm:spPr>
        <a:prstGeom prst="round2DiagRect">
          <a:avLst>
            <a:gd name="adj1" fmla="val 29727"/>
            <a:gd name="adj2" fmla="val 0"/>
          </a:avLst>
        </a:prstGeom>
      </dgm:spPr>
    </dgm:pt>
    <dgm:pt modelId="{D76807CB-F028-419E-A7D9-50CE37C209BF}" type="pres">
      <dgm:prSet presAssocID="{BF13D644-554B-4EBE-B6B4-DA6D18670C5B}" presName="iconRect" presStyleLbl="node1" presStyleIdx="4" presStyleCnt="6"/>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Postit Notes 3 with solid fill"/>
        </a:ext>
      </dgm:extLst>
    </dgm:pt>
    <dgm:pt modelId="{181659D2-6398-4475-87B3-9BD2736FA6E0}" type="pres">
      <dgm:prSet presAssocID="{BF13D644-554B-4EBE-B6B4-DA6D18670C5B}" presName="spaceRect" presStyleCnt="0"/>
      <dgm:spPr/>
    </dgm:pt>
    <dgm:pt modelId="{208D4C5A-E84D-4B33-BCD1-581783E2CC87}" type="pres">
      <dgm:prSet presAssocID="{BF13D644-554B-4EBE-B6B4-DA6D18670C5B}" presName="textRect" presStyleLbl="revTx" presStyleIdx="4" presStyleCnt="6">
        <dgm:presLayoutVars>
          <dgm:chMax val="1"/>
          <dgm:chPref val="1"/>
        </dgm:presLayoutVars>
      </dgm:prSet>
      <dgm:spPr/>
    </dgm:pt>
    <dgm:pt modelId="{E50CFF03-1D96-40DA-A382-3BC9633BD00C}" type="pres">
      <dgm:prSet presAssocID="{F5D79BF7-05EE-43F2-818B-0FF09E268F29}" presName="sibTrans" presStyleCnt="0"/>
      <dgm:spPr/>
    </dgm:pt>
    <dgm:pt modelId="{8A4E625D-8EC8-4BC1-8654-E00A8052ABBF}" type="pres">
      <dgm:prSet presAssocID="{3866F245-4278-41C9-9240-2175A956E778}" presName="compNode" presStyleCnt="0"/>
      <dgm:spPr/>
    </dgm:pt>
    <dgm:pt modelId="{E2DF04AB-FEB7-4F1F-A385-7995B851ABF7}" type="pres">
      <dgm:prSet presAssocID="{3866F245-4278-41C9-9240-2175A956E778}" presName="iconBgRect" presStyleLbl="bgShp" presStyleIdx="5" presStyleCnt="6"/>
      <dgm:spPr>
        <a:prstGeom prst="round2DiagRect">
          <a:avLst>
            <a:gd name="adj1" fmla="val 29727"/>
            <a:gd name="adj2" fmla="val 0"/>
          </a:avLst>
        </a:prstGeom>
      </dgm:spPr>
    </dgm:pt>
    <dgm:pt modelId="{334A0C2A-EBB6-4E7A-B633-B9CA0C3C80A6}" type="pres">
      <dgm:prSet presAssocID="{3866F245-4278-41C9-9240-2175A956E778}" presName="iconRect" presStyleLbl="node1" presStyleIdx="5" presStyleCnt="6"/>
      <dgm:spPr>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oard Room"/>
        </a:ext>
      </dgm:extLst>
    </dgm:pt>
    <dgm:pt modelId="{5033D486-59F1-400C-9CE2-E9AC6DD01FD9}" type="pres">
      <dgm:prSet presAssocID="{3866F245-4278-41C9-9240-2175A956E778}" presName="spaceRect" presStyleCnt="0"/>
      <dgm:spPr/>
    </dgm:pt>
    <dgm:pt modelId="{7C3E3FB1-7462-401B-88A0-4BC4F80E62A9}" type="pres">
      <dgm:prSet presAssocID="{3866F245-4278-41C9-9240-2175A956E778}" presName="textRect" presStyleLbl="revTx" presStyleIdx="5" presStyleCnt="6" custScaleX="115588">
        <dgm:presLayoutVars>
          <dgm:chMax val="1"/>
          <dgm:chPref val="1"/>
        </dgm:presLayoutVars>
      </dgm:prSet>
      <dgm:spPr/>
    </dgm:pt>
  </dgm:ptLst>
  <dgm:cxnLst>
    <dgm:cxn modelId="{BFFF5121-899A-4607-9E80-DA1B8573BCF8}" type="presOf" srcId="{3EE4ADF9-23D5-4B92-A3C6-7DF02E360A84}" destId="{3360653B-D1A8-49C7-A526-4A194CF9E687}" srcOrd="0" destOrd="0" presId="urn:microsoft.com/office/officeart/2018/5/layout/IconLeafLabelList"/>
    <dgm:cxn modelId="{57EC4760-E092-4189-A066-E8B1C6E9CACA}" type="presOf" srcId="{0A5E7CD3-2296-4FB0-82CF-6771ABFE35C9}" destId="{94510E8A-7C4B-4171-BFED-3640B8A87510}" srcOrd="0" destOrd="0" presId="urn:microsoft.com/office/officeart/2018/5/layout/IconLeafLabelList"/>
    <dgm:cxn modelId="{51E1564F-8DF2-45CF-8373-EEFA40726562}" srcId="{291CD29B-E081-46FA-866F-8EC827C261AA}" destId="{3866F245-4278-41C9-9240-2175A956E778}" srcOrd="5" destOrd="0" parTransId="{25652F2D-0567-496B-98B1-F165B3E8F30C}" sibTransId="{19E6B2B6-3A8E-4A38-A98B-AC876BB5C3A8}"/>
    <dgm:cxn modelId="{E8843053-1A9B-4F8A-BD5D-74E9783AB0F1}" srcId="{291CD29B-E081-46FA-866F-8EC827C261AA}" destId="{AC93C9D3-C7FF-4524-B581-DBF9EBEE2483}" srcOrd="2" destOrd="0" parTransId="{4E8BE5A8-C184-44FC-B98C-582F5BEC5D51}" sibTransId="{BF26B8C7-CD5B-4C22-9726-A4CD59050F99}"/>
    <dgm:cxn modelId="{F753AB54-A08A-4AA1-83FC-F116EBC533EB}" type="presOf" srcId="{3866F245-4278-41C9-9240-2175A956E778}" destId="{7C3E3FB1-7462-401B-88A0-4BC4F80E62A9}" srcOrd="0" destOrd="0" presId="urn:microsoft.com/office/officeart/2018/5/layout/IconLeafLabelList"/>
    <dgm:cxn modelId="{AF2F0C75-A4D9-45E0-9CED-433AED55D383}" type="presOf" srcId="{291CD29B-E081-46FA-866F-8EC827C261AA}" destId="{11250220-4E20-4114-A277-DD7F9A315CF4}" srcOrd="0" destOrd="0" presId="urn:microsoft.com/office/officeart/2018/5/layout/IconLeafLabelList"/>
    <dgm:cxn modelId="{4B9A5F5A-DB2E-4987-95DD-49B1E9271F8B}" srcId="{291CD29B-E081-46FA-866F-8EC827C261AA}" destId="{99EE7C0C-0F73-47D2-81D3-F618C76D7C50}" srcOrd="1" destOrd="0" parTransId="{14AC984E-FC76-42B2-B6CF-F6E6AE422BEC}" sibTransId="{B3A02793-4DE7-4BC5-820C-BB88FAF8C540}"/>
    <dgm:cxn modelId="{15517F87-734B-4811-B1D6-9E57180CB39C}" srcId="{291CD29B-E081-46FA-866F-8EC827C261AA}" destId="{BF13D644-554B-4EBE-B6B4-DA6D18670C5B}" srcOrd="4" destOrd="0" parTransId="{6A1A5218-F307-4625-84B9-13787335D5C8}" sibTransId="{F5D79BF7-05EE-43F2-818B-0FF09E268F29}"/>
    <dgm:cxn modelId="{4FF1FACE-28F4-4163-A37F-2C4773E84AD1}" type="presOf" srcId="{BF13D644-554B-4EBE-B6B4-DA6D18670C5B}" destId="{208D4C5A-E84D-4B33-BCD1-581783E2CC87}" srcOrd="0" destOrd="0" presId="urn:microsoft.com/office/officeart/2018/5/layout/IconLeafLabelList"/>
    <dgm:cxn modelId="{0040AFD0-E744-444D-83B9-B6DEF5C80371}" srcId="{291CD29B-E081-46FA-866F-8EC827C261AA}" destId="{3EE4ADF9-23D5-4B92-A3C6-7DF02E360A84}" srcOrd="3" destOrd="0" parTransId="{E3675DB5-D23F-47B0-9F1F-45B21E96D6AB}" sibTransId="{D9EC1B37-BCB5-48EA-A34A-0F83196CAC88}"/>
    <dgm:cxn modelId="{EDF31AE7-CBA8-44E8-A4C1-77E6706C67B8}" srcId="{291CD29B-E081-46FA-866F-8EC827C261AA}" destId="{0A5E7CD3-2296-4FB0-82CF-6771ABFE35C9}" srcOrd="0" destOrd="0" parTransId="{DDE17C2A-C989-43A2-B529-9A9695DFF6D5}" sibTransId="{5A854DDB-92AA-42A1-BC2E-18E2BB62B085}"/>
    <dgm:cxn modelId="{4E0E29F0-37DA-4758-8CAD-EFA0FFC0DA8F}" type="presOf" srcId="{99EE7C0C-0F73-47D2-81D3-F618C76D7C50}" destId="{B312CE4E-A0CA-4622-B423-DDD2D98D3B2F}" srcOrd="0" destOrd="0" presId="urn:microsoft.com/office/officeart/2018/5/layout/IconLeafLabelList"/>
    <dgm:cxn modelId="{3E1F77F8-7FC7-437B-913F-CF8524C6ED68}" type="presOf" srcId="{AC93C9D3-C7FF-4524-B581-DBF9EBEE2483}" destId="{2B04B2DB-CB73-4959-8F66-D28C527B871A}" srcOrd="0" destOrd="0" presId="urn:microsoft.com/office/officeart/2018/5/layout/IconLeafLabelList"/>
    <dgm:cxn modelId="{CA7AC3F6-D541-4571-8563-A5F10174EE0A}" type="presParOf" srcId="{11250220-4E20-4114-A277-DD7F9A315CF4}" destId="{0C35F152-3F5F-4446-A844-1F04DAD2B77A}" srcOrd="0" destOrd="0" presId="urn:microsoft.com/office/officeart/2018/5/layout/IconLeafLabelList"/>
    <dgm:cxn modelId="{CB9262E3-22DE-44B9-B414-74E84C90DB8A}" type="presParOf" srcId="{0C35F152-3F5F-4446-A844-1F04DAD2B77A}" destId="{C0A729F5-9F15-4A86-829F-E88809B4AA1B}" srcOrd="0" destOrd="0" presId="urn:microsoft.com/office/officeart/2018/5/layout/IconLeafLabelList"/>
    <dgm:cxn modelId="{373365CD-C448-4494-ACEC-166ECC2E6F3A}" type="presParOf" srcId="{0C35F152-3F5F-4446-A844-1F04DAD2B77A}" destId="{53296A98-2044-4FE3-A38A-BA4B2C07740F}" srcOrd="1" destOrd="0" presId="urn:microsoft.com/office/officeart/2018/5/layout/IconLeafLabelList"/>
    <dgm:cxn modelId="{1220D8D6-8D7B-484B-80BE-60A1C83EF829}" type="presParOf" srcId="{0C35F152-3F5F-4446-A844-1F04DAD2B77A}" destId="{2A6C0C70-B143-49D9-A49A-809DFE28BB6E}" srcOrd="2" destOrd="0" presId="urn:microsoft.com/office/officeart/2018/5/layout/IconLeafLabelList"/>
    <dgm:cxn modelId="{670E4B66-01B0-47D8-A2A6-014AC9750539}" type="presParOf" srcId="{0C35F152-3F5F-4446-A844-1F04DAD2B77A}" destId="{94510E8A-7C4B-4171-BFED-3640B8A87510}" srcOrd="3" destOrd="0" presId="urn:microsoft.com/office/officeart/2018/5/layout/IconLeafLabelList"/>
    <dgm:cxn modelId="{111A1C72-78F2-444C-8659-FE00469EF3DE}" type="presParOf" srcId="{11250220-4E20-4114-A277-DD7F9A315CF4}" destId="{647F3098-59CB-4EC0-B77A-2883A67D7A94}" srcOrd="1" destOrd="0" presId="urn:microsoft.com/office/officeart/2018/5/layout/IconLeafLabelList"/>
    <dgm:cxn modelId="{7490A046-E3DC-42F4-B5D7-08BF45A37F4C}" type="presParOf" srcId="{11250220-4E20-4114-A277-DD7F9A315CF4}" destId="{A12A0535-9144-4A09-AD17-9FEE12DC46C8}" srcOrd="2" destOrd="0" presId="urn:microsoft.com/office/officeart/2018/5/layout/IconLeafLabelList"/>
    <dgm:cxn modelId="{B7812AC1-33DA-4173-8FFF-B784BA73D747}" type="presParOf" srcId="{A12A0535-9144-4A09-AD17-9FEE12DC46C8}" destId="{EB18FF22-D284-436D-AD43-42F567F2E451}" srcOrd="0" destOrd="0" presId="urn:microsoft.com/office/officeart/2018/5/layout/IconLeafLabelList"/>
    <dgm:cxn modelId="{6736B35C-88B8-48EC-B9ED-270C4A3229C7}" type="presParOf" srcId="{A12A0535-9144-4A09-AD17-9FEE12DC46C8}" destId="{DFF03FE3-2592-4C7C-8EF5-1C4C1EB01A3E}" srcOrd="1" destOrd="0" presId="urn:microsoft.com/office/officeart/2018/5/layout/IconLeafLabelList"/>
    <dgm:cxn modelId="{FF1C5104-F7C2-4857-8555-E1156D273417}" type="presParOf" srcId="{A12A0535-9144-4A09-AD17-9FEE12DC46C8}" destId="{2C7D480D-78BC-4F83-89A4-A7D427A0A3D7}" srcOrd="2" destOrd="0" presId="urn:microsoft.com/office/officeart/2018/5/layout/IconLeafLabelList"/>
    <dgm:cxn modelId="{34A36361-F86D-415B-A1D9-45CEC5A6120A}" type="presParOf" srcId="{A12A0535-9144-4A09-AD17-9FEE12DC46C8}" destId="{B312CE4E-A0CA-4622-B423-DDD2D98D3B2F}" srcOrd="3" destOrd="0" presId="urn:microsoft.com/office/officeart/2018/5/layout/IconLeafLabelList"/>
    <dgm:cxn modelId="{63632C9E-E3D7-43F1-9E7F-11A871037923}" type="presParOf" srcId="{11250220-4E20-4114-A277-DD7F9A315CF4}" destId="{411F9C2B-6899-4E1C-93D5-FF61370A1050}" srcOrd="3" destOrd="0" presId="urn:microsoft.com/office/officeart/2018/5/layout/IconLeafLabelList"/>
    <dgm:cxn modelId="{6303AF4D-C256-477F-BDFC-17A65F8C3D79}" type="presParOf" srcId="{11250220-4E20-4114-A277-DD7F9A315CF4}" destId="{CB5323CA-7C22-4691-86DF-6AF7D7883664}" srcOrd="4" destOrd="0" presId="urn:microsoft.com/office/officeart/2018/5/layout/IconLeafLabelList"/>
    <dgm:cxn modelId="{56F6B05B-8A22-4D12-A1CD-DFFF69659BB4}" type="presParOf" srcId="{CB5323CA-7C22-4691-86DF-6AF7D7883664}" destId="{DF784F96-140D-425E-81BE-C91F8D1DE9B3}" srcOrd="0" destOrd="0" presId="urn:microsoft.com/office/officeart/2018/5/layout/IconLeafLabelList"/>
    <dgm:cxn modelId="{769581F2-7838-4A43-9887-74299ECC5322}" type="presParOf" srcId="{CB5323CA-7C22-4691-86DF-6AF7D7883664}" destId="{F9622758-B409-4FBF-9858-A816E501924E}" srcOrd="1" destOrd="0" presId="urn:microsoft.com/office/officeart/2018/5/layout/IconLeafLabelList"/>
    <dgm:cxn modelId="{045656F0-D1E3-4B55-A3B1-B855B7FDD0B0}" type="presParOf" srcId="{CB5323CA-7C22-4691-86DF-6AF7D7883664}" destId="{66C1AD0F-BA36-43EF-850E-1C68B476E49B}" srcOrd="2" destOrd="0" presId="urn:microsoft.com/office/officeart/2018/5/layout/IconLeafLabelList"/>
    <dgm:cxn modelId="{A4735A8F-CBDF-4A0D-B2FC-36FAEB085EAC}" type="presParOf" srcId="{CB5323CA-7C22-4691-86DF-6AF7D7883664}" destId="{2B04B2DB-CB73-4959-8F66-D28C527B871A}" srcOrd="3" destOrd="0" presId="urn:microsoft.com/office/officeart/2018/5/layout/IconLeafLabelList"/>
    <dgm:cxn modelId="{ADC69FC7-CB3A-445B-97D2-E934F2D384E2}" type="presParOf" srcId="{11250220-4E20-4114-A277-DD7F9A315CF4}" destId="{BD868162-5EBD-4956-A6B6-2DB041C5E0CB}" srcOrd="5" destOrd="0" presId="urn:microsoft.com/office/officeart/2018/5/layout/IconLeafLabelList"/>
    <dgm:cxn modelId="{22B1BC96-27A5-4715-85BB-895DCA1D5756}" type="presParOf" srcId="{11250220-4E20-4114-A277-DD7F9A315CF4}" destId="{12E8BA95-BDC0-4676-B9C3-AD4CADB60FB2}" srcOrd="6" destOrd="0" presId="urn:microsoft.com/office/officeart/2018/5/layout/IconLeafLabelList"/>
    <dgm:cxn modelId="{45C644A4-2B08-41EB-A720-62B303F3AE7D}" type="presParOf" srcId="{12E8BA95-BDC0-4676-B9C3-AD4CADB60FB2}" destId="{ADD4AE6A-C860-4A8A-A276-60AF8CA5004D}" srcOrd="0" destOrd="0" presId="urn:microsoft.com/office/officeart/2018/5/layout/IconLeafLabelList"/>
    <dgm:cxn modelId="{59A0A0DB-499E-4B8C-BAA7-93D364A3FED1}" type="presParOf" srcId="{12E8BA95-BDC0-4676-B9C3-AD4CADB60FB2}" destId="{242DCDF8-1E9A-421A-8138-0ECBF3F4A19C}" srcOrd="1" destOrd="0" presId="urn:microsoft.com/office/officeart/2018/5/layout/IconLeafLabelList"/>
    <dgm:cxn modelId="{E68C56FB-71B6-4EEC-B262-835AE04F2B7B}" type="presParOf" srcId="{12E8BA95-BDC0-4676-B9C3-AD4CADB60FB2}" destId="{2356317B-B440-46E5-94A0-CC8F780F32A3}" srcOrd="2" destOrd="0" presId="urn:microsoft.com/office/officeart/2018/5/layout/IconLeafLabelList"/>
    <dgm:cxn modelId="{B79F3D52-5386-46F2-B2F0-9C4DF04E0E8D}" type="presParOf" srcId="{12E8BA95-BDC0-4676-B9C3-AD4CADB60FB2}" destId="{3360653B-D1A8-49C7-A526-4A194CF9E687}" srcOrd="3" destOrd="0" presId="urn:microsoft.com/office/officeart/2018/5/layout/IconLeafLabelList"/>
    <dgm:cxn modelId="{7B7ABABD-490F-4141-BA83-CB1DAC6B9626}" type="presParOf" srcId="{11250220-4E20-4114-A277-DD7F9A315CF4}" destId="{713F278B-55DF-451D-97E0-1519846D3879}" srcOrd="7" destOrd="0" presId="urn:microsoft.com/office/officeart/2018/5/layout/IconLeafLabelList"/>
    <dgm:cxn modelId="{D474645D-7119-4FDD-A608-3B41B9B01483}" type="presParOf" srcId="{11250220-4E20-4114-A277-DD7F9A315CF4}" destId="{A8F67BAE-469D-4CE8-B470-54C16E142D07}" srcOrd="8" destOrd="0" presId="urn:microsoft.com/office/officeart/2018/5/layout/IconLeafLabelList"/>
    <dgm:cxn modelId="{AFA0CE25-5AC6-44C0-9E9F-3C603921306B}" type="presParOf" srcId="{A8F67BAE-469D-4CE8-B470-54C16E142D07}" destId="{75930DF1-3693-4082-A1BB-7CD4FFF64C97}" srcOrd="0" destOrd="0" presId="urn:microsoft.com/office/officeart/2018/5/layout/IconLeafLabelList"/>
    <dgm:cxn modelId="{6FCA270B-88DD-4116-A592-2E59E8D3D65F}" type="presParOf" srcId="{A8F67BAE-469D-4CE8-B470-54C16E142D07}" destId="{D76807CB-F028-419E-A7D9-50CE37C209BF}" srcOrd="1" destOrd="0" presId="urn:microsoft.com/office/officeart/2018/5/layout/IconLeafLabelList"/>
    <dgm:cxn modelId="{A0976EBD-50E3-45E2-9F1C-9AB7C7D62787}" type="presParOf" srcId="{A8F67BAE-469D-4CE8-B470-54C16E142D07}" destId="{181659D2-6398-4475-87B3-9BD2736FA6E0}" srcOrd="2" destOrd="0" presId="urn:microsoft.com/office/officeart/2018/5/layout/IconLeafLabelList"/>
    <dgm:cxn modelId="{DA0C7FC0-8794-477E-8DF8-169E293561C6}" type="presParOf" srcId="{A8F67BAE-469D-4CE8-B470-54C16E142D07}" destId="{208D4C5A-E84D-4B33-BCD1-581783E2CC87}" srcOrd="3" destOrd="0" presId="urn:microsoft.com/office/officeart/2018/5/layout/IconLeafLabelList"/>
    <dgm:cxn modelId="{6734ACCC-886F-45F2-8AD9-080B06C8A912}" type="presParOf" srcId="{11250220-4E20-4114-A277-DD7F9A315CF4}" destId="{E50CFF03-1D96-40DA-A382-3BC9633BD00C}" srcOrd="9" destOrd="0" presId="urn:microsoft.com/office/officeart/2018/5/layout/IconLeafLabelList"/>
    <dgm:cxn modelId="{AD4F15C8-CCEA-4153-A192-EDE24603093F}" type="presParOf" srcId="{11250220-4E20-4114-A277-DD7F9A315CF4}" destId="{8A4E625D-8EC8-4BC1-8654-E00A8052ABBF}" srcOrd="10" destOrd="0" presId="urn:microsoft.com/office/officeart/2018/5/layout/IconLeafLabelList"/>
    <dgm:cxn modelId="{67B28F16-9146-4073-9F96-8F9C99461998}" type="presParOf" srcId="{8A4E625D-8EC8-4BC1-8654-E00A8052ABBF}" destId="{E2DF04AB-FEB7-4F1F-A385-7995B851ABF7}" srcOrd="0" destOrd="0" presId="urn:microsoft.com/office/officeart/2018/5/layout/IconLeafLabelList"/>
    <dgm:cxn modelId="{4B9B3DF9-F91C-4625-B0B6-AEA8C1C61397}" type="presParOf" srcId="{8A4E625D-8EC8-4BC1-8654-E00A8052ABBF}" destId="{334A0C2A-EBB6-4E7A-B633-B9CA0C3C80A6}" srcOrd="1" destOrd="0" presId="urn:microsoft.com/office/officeart/2018/5/layout/IconLeafLabelList"/>
    <dgm:cxn modelId="{9CD94368-0E53-4DAA-936E-A8D4E8851DCE}" type="presParOf" srcId="{8A4E625D-8EC8-4BC1-8654-E00A8052ABBF}" destId="{5033D486-59F1-400C-9CE2-E9AC6DD01FD9}" srcOrd="2" destOrd="0" presId="urn:microsoft.com/office/officeart/2018/5/layout/IconLeafLabelList"/>
    <dgm:cxn modelId="{39B44271-7B65-4ED1-A0D3-D9982F61C784}" type="presParOf" srcId="{8A4E625D-8EC8-4BC1-8654-E00A8052ABBF}" destId="{7C3E3FB1-7462-401B-88A0-4BC4F80E62A9}"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5EA28D5D-4879-4562-BCB6-2945B9A749D5}" type="doc">
      <dgm:prSet loTypeId="urn:microsoft.com/office/officeart/2005/8/layout/process1" loCatId="process" qsTypeId="urn:microsoft.com/office/officeart/2005/8/quickstyle/simple1" qsCatId="simple" csTypeId="urn:microsoft.com/office/officeart/2005/8/colors/accent1_1" csCatId="accent1" phldr="1"/>
      <dgm:spPr/>
    </dgm:pt>
    <dgm:pt modelId="{75B4D7D9-6FA9-41DC-A4AF-20DC8B9E7C5A}">
      <dgm:prSet phldrT="[Text]" custT="1">
        <dgm:style>
          <a:lnRef idx="3">
            <a:schemeClr val="lt1"/>
          </a:lnRef>
          <a:fillRef idx="1">
            <a:schemeClr val="accent3"/>
          </a:fillRef>
          <a:effectRef idx="1">
            <a:schemeClr val="accent3"/>
          </a:effectRef>
          <a:fontRef idx="minor">
            <a:schemeClr val="lt1"/>
          </a:fontRef>
        </dgm:style>
      </dgm:prSet>
      <dgm:spPr>
        <a:solidFill>
          <a:schemeClr val="accent4">
            <a:lumMod val="20000"/>
            <a:lumOff val="80000"/>
          </a:schemeClr>
        </a:solidFill>
        <a:ln>
          <a:solidFill>
            <a:schemeClr val="tx1"/>
          </a:solidFill>
        </a:ln>
      </dgm:spPr>
      <dgm:t>
        <a:bodyPr/>
        <a:lstStyle/>
        <a:p>
          <a:r>
            <a:rPr lang="en-US" sz="2400" b="0" dirty="0"/>
            <a:t>Recruiter submits their COE to Review (Queued folder)</a:t>
          </a:r>
        </a:p>
      </dgm:t>
    </dgm:pt>
    <dgm:pt modelId="{847EC9B6-6374-4748-B78D-7B79AEF84EEF}" type="parTrans" cxnId="{8967D6C8-1BBD-4D26-9197-DCCE905BFACD}">
      <dgm:prSet/>
      <dgm:spPr/>
      <dgm:t>
        <a:bodyPr/>
        <a:lstStyle/>
        <a:p>
          <a:endParaRPr lang="en-US"/>
        </a:p>
      </dgm:t>
    </dgm:pt>
    <dgm:pt modelId="{E54F8664-1773-4075-925B-2876BA86BD5A}" type="sibTrans" cxnId="{8967D6C8-1BBD-4D26-9197-DCCE905BFACD}">
      <dgm:prSet/>
      <dgm:spPr/>
      <dgm:t>
        <a:bodyPr/>
        <a:lstStyle/>
        <a:p>
          <a:endParaRPr lang="en-US"/>
        </a:p>
      </dgm:t>
    </dgm:pt>
    <dgm:pt modelId="{47F9BCBD-6851-4D86-8D77-3C8277264D0F}">
      <dgm:prSet phldrT="[Text]" custT="1">
        <dgm:style>
          <a:lnRef idx="3">
            <a:schemeClr val="lt1"/>
          </a:lnRef>
          <a:fillRef idx="1">
            <a:schemeClr val="accent3"/>
          </a:fillRef>
          <a:effectRef idx="1">
            <a:schemeClr val="accent3"/>
          </a:effectRef>
          <a:fontRef idx="minor">
            <a:schemeClr val="lt1"/>
          </a:fontRef>
        </dgm:style>
      </dgm:prSet>
      <dgm:spPr>
        <a:solidFill>
          <a:schemeClr val="accent1">
            <a:lumMod val="20000"/>
            <a:lumOff val="80000"/>
          </a:schemeClr>
        </a:solidFill>
        <a:ln>
          <a:solidFill>
            <a:schemeClr val="tx1"/>
          </a:solidFill>
        </a:ln>
      </dgm:spPr>
      <dgm:t>
        <a:bodyPr/>
        <a:lstStyle/>
        <a:p>
          <a:r>
            <a:rPr lang="en-US" sz="2400" b="0" dirty="0"/>
            <a:t>Reviewer adds the COE to their My Tasks folder</a:t>
          </a:r>
          <a:endParaRPr lang="en-US" sz="1600" b="0" dirty="0"/>
        </a:p>
      </dgm:t>
    </dgm:pt>
    <dgm:pt modelId="{23D20931-FDD4-44D0-B3D5-4C5F530B2054}" type="parTrans" cxnId="{41559898-C8E7-4144-BD8D-38241AED5280}">
      <dgm:prSet/>
      <dgm:spPr/>
      <dgm:t>
        <a:bodyPr/>
        <a:lstStyle/>
        <a:p>
          <a:endParaRPr lang="en-US"/>
        </a:p>
      </dgm:t>
    </dgm:pt>
    <dgm:pt modelId="{BB0794D9-CC3B-43E3-91AA-D8F0F8B9D3C9}" type="sibTrans" cxnId="{41559898-C8E7-4144-BD8D-38241AED5280}">
      <dgm:prSet/>
      <dgm:spPr/>
      <dgm:t>
        <a:bodyPr/>
        <a:lstStyle/>
        <a:p>
          <a:endParaRPr lang="en-US"/>
        </a:p>
      </dgm:t>
    </dgm:pt>
    <dgm:pt modelId="{DF0D7566-B2DB-4539-AAA5-8D5D2646DD62}">
      <dgm:prSet phldrT="[Text]" custT="1">
        <dgm:style>
          <a:lnRef idx="3">
            <a:schemeClr val="lt1"/>
          </a:lnRef>
          <a:fillRef idx="1">
            <a:schemeClr val="accent3"/>
          </a:fillRef>
          <a:effectRef idx="1">
            <a:schemeClr val="accent3"/>
          </a:effectRef>
          <a:fontRef idx="minor">
            <a:schemeClr val="lt1"/>
          </a:fontRef>
        </dgm:style>
      </dgm:prSet>
      <dgm:spPr>
        <a:solidFill>
          <a:schemeClr val="accent2">
            <a:lumMod val="20000"/>
            <a:lumOff val="80000"/>
          </a:schemeClr>
        </a:solidFill>
        <a:ln>
          <a:solidFill>
            <a:schemeClr val="tx1"/>
          </a:solidFill>
        </a:ln>
      </dgm:spPr>
      <dgm:t>
        <a:bodyPr/>
        <a:lstStyle/>
        <a:p>
          <a:r>
            <a:rPr lang="en-US" sz="2400" b="0" dirty="0"/>
            <a:t>Reviewer uses the review screen to approve/  reject the COE </a:t>
          </a:r>
        </a:p>
      </dgm:t>
    </dgm:pt>
    <dgm:pt modelId="{AF6FFF8F-AF5A-45AD-BB18-43D7FA43332C}" type="parTrans" cxnId="{D4865F9C-8B59-4022-90BC-48E01ED6C816}">
      <dgm:prSet/>
      <dgm:spPr/>
      <dgm:t>
        <a:bodyPr/>
        <a:lstStyle/>
        <a:p>
          <a:endParaRPr lang="en-US"/>
        </a:p>
      </dgm:t>
    </dgm:pt>
    <dgm:pt modelId="{49167BDC-D567-4915-9EB2-42C33F37166F}" type="sibTrans" cxnId="{D4865F9C-8B59-4022-90BC-48E01ED6C816}">
      <dgm:prSet/>
      <dgm:spPr/>
      <dgm:t>
        <a:bodyPr/>
        <a:lstStyle/>
        <a:p>
          <a:endParaRPr lang="en-US"/>
        </a:p>
      </dgm:t>
    </dgm:pt>
    <dgm:pt modelId="{52E9BABF-4C2F-4B24-8915-D19FBD576207}">
      <dgm:prSet custT="1">
        <dgm:style>
          <a:lnRef idx="3">
            <a:schemeClr val="lt1"/>
          </a:lnRef>
          <a:fillRef idx="1">
            <a:schemeClr val="accent3"/>
          </a:fillRef>
          <a:effectRef idx="1">
            <a:schemeClr val="accent3"/>
          </a:effectRef>
          <a:fontRef idx="minor">
            <a:schemeClr val="lt1"/>
          </a:fontRef>
        </dgm:style>
      </dgm:prSet>
      <dgm:spPr>
        <a:solidFill>
          <a:schemeClr val="accent6">
            <a:lumMod val="20000"/>
            <a:lumOff val="80000"/>
          </a:schemeClr>
        </a:solidFill>
        <a:ln>
          <a:solidFill>
            <a:schemeClr val="tx1"/>
          </a:solidFill>
        </a:ln>
      </dgm:spPr>
      <dgm:t>
        <a:bodyPr/>
        <a:lstStyle/>
        <a:p>
          <a:r>
            <a:rPr lang="en-US" sz="2400" b="0" dirty="0"/>
            <a:t>If approved, child(ren) on the verified COE are added to the MSIN database</a:t>
          </a:r>
        </a:p>
      </dgm:t>
    </dgm:pt>
    <dgm:pt modelId="{7310B2F7-F88E-4246-B191-03588F9BF2D1}" type="parTrans" cxnId="{CC53E2E8-D97F-4981-939D-A690C213F9D2}">
      <dgm:prSet/>
      <dgm:spPr/>
      <dgm:t>
        <a:bodyPr/>
        <a:lstStyle/>
        <a:p>
          <a:endParaRPr lang="en-US"/>
        </a:p>
      </dgm:t>
    </dgm:pt>
    <dgm:pt modelId="{75BE6EC4-9202-4C1A-A126-DC15128111F6}" type="sibTrans" cxnId="{CC53E2E8-D97F-4981-939D-A690C213F9D2}">
      <dgm:prSet/>
      <dgm:spPr/>
      <dgm:t>
        <a:bodyPr/>
        <a:lstStyle/>
        <a:p>
          <a:endParaRPr lang="en-US"/>
        </a:p>
      </dgm:t>
    </dgm:pt>
    <dgm:pt modelId="{1B390F9E-D93B-4914-8220-BC0480612346}" type="pres">
      <dgm:prSet presAssocID="{5EA28D5D-4879-4562-BCB6-2945B9A749D5}" presName="Name0" presStyleCnt="0">
        <dgm:presLayoutVars>
          <dgm:dir/>
          <dgm:resizeHandles val="exact"/>
        </dgm:presLayoutVars>
      </dgm:prSet>
      <dgm:spPr/>
    </dgm:pt>
    <dgm:pt modelId="{87D4BCD1-8D0B-44D4-AFEF-3D7EB29DD35E}" type="pres">
      <dgm:prSet presAssocID="{75B4D7D9-6FA9-41DC-A4AF-20DC8B9E7C5A}" presName="node" presStyleLbl="node1" presStyleIdx="0" presStyleCnt="4" custScaleY="86134">
        <dgm:presLayoutVars>
          <dgm:bulletEnabled val="1"/>
        </dgm:presLayoutVars>
      </dgm:prSet>
      <dgm:spPr/>
    </dgm:pt>
    <dgm:pt modelId="{EF8E2E7D-0EAD-429B-ABC2-2713B5F546AE}" type="pres">
      <dgm:prSet presAssocID="{E54F8664-1773-4075-925B-2876BA86BD5A}" presName="sibTrans" presStyleLbl="sibTrans2D1" presStyleIdx="0" presStyleCnt="3"/>
      <dgm:spPr/>
    </dgm:pt>
    <dgm:pt modelId="{ECC0B8C0-4D31-4ABE-8B06-0272847D7F43}" type="pres">
      <dgm:prSet presAssocID="{E54F8664-1773-4075-925B-2876BA86BD5A}" presName="connectorText" presStyleLbl="sibTrans2D1" presStyleIdx="0" presStyleCnt="3"/>
      <dgm:spPr/>
    </dgm:pt>
    <dgm:pt modelId="{BA8DD965-C159-4A76-B68D-5D697168C068}" type="pres">
      <dgm:prSet presAssocID="{47F9BCBD-6851-4D86-8D77-3C8277264D0F}" presName="node" presStyleLbl="node1" presStyleIdx="1" presStyleCnt="4" custScaleY="84071">
        <dgm:presLayoutVars>
          <dgm:bulletEnabled val="1"/>
        </dgm:presLayoutVars>
      </dgm:prSet>
      <dgm:spPr/>
    </dgm:pt>
    <dgm:pt modelId="{8B809DDB-8E9E-466A-B90F-CD05967F976B}" type="pres">
      <dgm:prSet presAssocID="{BB0794D9-CC3B-43E3-91AA-D8F0F8B9D3C9}" presName="sibTrans" presStyleLbl="sibTrans2D1" presStyleIdx="1" presStyleCnt="3"/>
      <dgm:spPr/>
    </dgm:pt>
    <dgm:pt modelId="{0A41F5EB-2A9A-4FA6-A0C0-A286EE276BA8}" type="pres">
      <dgm:prSet presAssocID="{BB0794D9-CC3B-43E3-91AA-D8F0F8B9D3C9}" presName="connectorText" presStyleLbl="sibTrans2D1" presStyleIdx="1" presStyleCnt="3"/>
      <dgm:spPr/>
    </dgm:pt>
    <dgm:pt modelId="{7D342EA2-0AE3-4707-BC01-82FFCAA148ED}" type="pres">
      <dgm:prSet presAssocID="{DF0D7566-B2DB-4539-AAA5-8D5D2646DD62}" presName="node" presStyleLbl="node1" presStyleIdx="2" presStyleCnt="4" custScaleY="96226" custLinFactNeighborX="2343" custLinFactNeighborY="-382">
        <dgm:presLayoutVars>
          <dgm:bulletEnabled val="1"/>
        </dgm:presLayoutVars>
      </dgm:prSet>
      <dgm:spPr/>
    </dgm:pt>
    <dgm:pt modelId="{93B2C590-96E6-47FF-8128-0EC68C206E93}" type="pres">
      <dgm:prSet presAssocID="{49167BDC-D567-4915-9EB2-42C33F37166F}" presName="sibTrans" presStyleLbl="sibTrans2D1" presStyleIdx="2" presStyleCnt="3"/>
      <dgm:spPr/>
    </dgm:pt>
    <dgm:pt modelId="{6F5D4270-604E-4133-B454-EFFB4D763A83}" type="pres">
      <dgm:prSet presAssocID="{49167BDC-D567-4915-9EB2-42C33F37166F}" presName="connectorText" presStyleLbl="sibTrans2D1" presStyleIdx="2" presStyleCnt="3"/>
      <dgm:spPr/>
    </dgm:pt>
    <dgm:pt modelId="{AB96DE3F-453E-417B-82CC-3C417118BEBA}" type="pres">
      <dgm:prSet presAssocID="{52E9BABF-4C2F-4B24-8915-D19FBD576207}" presName="node" presStyleLbl="node1" presStyleIdx="3" presStyleCnt="4" custScaleY="104911">
        <dgm:presLayoutVars>
          <dgm:bulletEnabled val="1"/>
        </dgm:presLayoutVars>
      </dgm:prSet>
      <dgm:spPr/>
    </dgm:pt>
  </dgm:ptLst>
  <dgm:cxnLst>
    <dgm:cxn modelId="{B2948F03-2F1F-44D1-8BD1-04FE85D65742}" type="presOf" srcId="{49167BDC-D567-4915-9EB2-42C33F37166F}" destId="{93B2C590-96E6-47FF-8128-0EC68C206E93}" srcOrd="0" destOrd="0" presId="urn:microsoft.com/office/officeart/2005/8/layout/process1"/>
    <dgm:cxn modelId="{299FBB1F-3DC4-4A37-B0F5-285D7B0DAEBA}" type="presOf" srcId="{E54F8664-1773-4075-925B-2876BA86BD5A}" destId="{EF8E2E7D-0EAD-429B-ABC2-2713B5F546AE}" srcOrd="0" destOrd="0" presId="urn:microsoft.com/office/officeart/2005/8/layout/process1"/>
    <dgm:cxn modelId="{0B6D533D-EFA5-4DDD-BFF1-3E8D20130851}" type="presOf" srcId="{75B4D7D9-6FA9-41DC-A4AF-20DC8B9E7C5A}" destId="{87D4BCD1-8D0B-44D4-AFEF-3D7EB29DD35E}" srcOrd="0" destOrd="0" presId="urn:microsoft.com/office/officeart/2005/8/layout/process1"/>
    <dgm:cxn modelId="{7347A05C-AFAE-448E-9DFB-57B5E88B665C}" type="presOf" srcId="{E54F8664-1773-4075-925B-2876BA86BD5A}" destId="{ECC0B8C0-4D31-4ABE-8B06-0272847D7F43}" srcOrd="1" destOrd="0" presId="urn:microsoft.com/office/officeart/2005/8/layout/process1"/>
    <dgm:cxn modelId="{F23D8E51-A588-4DCF-A113-6F1AB5A29A43}" type="presOf" srcId="{49167BDC-D567-4915-9EB2-42C33F37166F}" destId="{6F5D4270-604E-4133-B454-EFFB4D763A83}" srcOrd="1" destOrd="0" presId="urn:microsoft.com/office/officeart/2005/8/layout/process1"/>
    <dgm:cxn modelId="{6A871F59-B12A-4E85-A81C-FD7C75179F73}" type="presOf" srcId="{BB0794D9-CC3B-43E3-91AA-D8F0F8B9D3C9}" destId="{0A41F5EB-2A9A-4FA6-A0C0-A286EE276BA8}" srcOrd="1" destOrd="0" presId="urn:microsoft.com/office/officeart/2005/8/layout/process1"/>
    <dgm:cxn modelId="{7EAE277E-BE0E-46EB-ACEF-CC9109F8F9E2}" type="presOf" srcId="{52E9BABF-4C2F-4B24-8915-D19FBD576207}" destId="{AB96DE3F-453E-417B-82CC-3C417118BEBA}" srcOrd="0" destOrd="0" presId="urn:microsoft.com/office/officeart/2005/8/layout/process1"/>
    <dgm:cxn modelId="{D133A786-0260-4719-B1CD-FBEB45602224}" type="presOf" srcId="{BB0794D9-CC3B-43E3-91AA-D8F0F8B9D3C9}" destId="{8B809DDB-8E9E-466A-B90F-CD05967F976B}" srcOrd="0" destOrd="0" presId="urn:microsoft.com/office/officeart/2005/8/layout/process1"/>
    <dgm:cxn modelId="{60868990-F6B4-48CA-A61B-DDECE61D6C80}" type="presOf" srcId="{47F9BCBD-6851-4D86-8D77-3C8277264D0F}" destId="{BA8DD965-C159-4A76-B68D-5D697168C068}" srcOrd="0" destOrd="0" presId="urn:microsoft.com/office/officeart/2005/8/layout/process1"/>
    <dgm:cxn modelId="{41559898-C8E7-4144-BD8D-38241AED5280}" srcId="{5EA28D5D-4879-4562-BCB6-2945B9A749D5}" destId="{47F9BCBD-6851-4D86-8D77-3C8277264D0F}" srcOrd="1" destOrd="0" parTransId="{23D20931-FDD4-44D0-B3D5-4C5F530B2054}" sibTransId="{BB0794D9-CC3B-43E3-91AA-D8F0F8B9D3C9}"/>
    <dgm:cxn modelId="{D4865F9C-8B59-4022-90BC-48E01ED6C816}" srcId="{5EA28D5D-4879-4562-BCB6-2945B9A749D5}" destId="{DF0D7566-B2DB-4539-AAA5-8D5D2646DD62}" srcOrd="2" destOrd="0" parTransId="{AF6FFF8F-AF5A-45AD-BB18-43D7FA43332C}" sibTransId="{49167BDC-D567-4915-9EB2-42C33F37166F}"/>
    <dgm:cxn modelId="{0D8C7CA3-4F2C-40E3-BEC3-BA97ED714314}" type="presOf" srcId="{5EA28D5D-4879-4562-BCB6-2945B9A749D5}" destId="{1B390F9E-D93B-4914-8220-BC0480612346}" srcOrd="0" destOrd="0" presId="urn:microsoft.com/office/officeart/2005/8/layout/process1"/>
    <dgm:cxn modelId="{49EDACA3-63BD-4166-9E06-4539E1FA7DD1}" type="presOf" srcId="{DF0D7566-B2DB-4539-AAA5-8D5D2646DD62}" destId="{7D342EA2-0AE3-4707-BC01-82FFCAA148ED}" srcOrd="0" destOrd="0" presId="urn:microsoft.com/office/officeart/2005/8/layout/process1"/>
    <dgm:cxn modelId="{8967D6C8-1BBD-4D26-9197-DCCE905BFACD}" srcId="{5EA28D5D-4879-4562-BCB6-2945B9A749D5}" destId="{75B4D7D9-6FA9-41DC-A4AF-20DC8B9E7C5A}" srcOrd="0" destOrd="0" parTransId="{847EC9B6-6374-4748-B78D-7B79AEF84EEF}" sibTransId="{E54F8664-1773-4075-925B-2876BA86BD5A}"/>
    <dgm:cxn modelId="{CC53E2E8-D97F-4981-939D-A690C213F9D2}" srcId="{5EA28D5D-4879-4562-BCB6-2945B9A749D5}" destId="{52E9BABF-4C2F-4B24-8915-D19FBD576207}" srcOrd="3" destOrd="0" parTransId="{7310B2F7-F88E-4246-B191-03588F9BF2D1}" sibTransId="{75BE6EC4-9202-4C1A-A126-DC15128111F6}"/>
    <dgm:cxn modelId="{33092933-E868-461E-8BF7-0A2EA2456FA1}" type="presParOf" srcId="{1B390F9E-D93B-4914-8220-BC0480612346}" destId="{87D4BCD1-8D0B-44D4-AFEF-3D7EB29DD35E}" srcOrd="0" destOrd="0" presId="urn:microsoft.com/office/officeart/2005/8/layout/process1"/>
    <dgm:cxn modelId="{107B57A2-12EE-4AAE-A5E9-0E1394C6FD47}" type="presParOf" srcId="{1B390F9E-D93B-4914-8220-BC0480612346}" destId="{EF8E2E7D-0EAD-429B-ABC2-2713B5F546AE}" srcOrd="1" destOrd="0" presId="urn:microsoft.com/office/officeart/2005/8/layout/process1"/>
    <dgm:cxn modelId="{4CD8404B-59F4-400F-8463-B86282584404}" type="presParOf" srcId="{EF8E2E7D-0EAD-429B-ABC2-2713B5F546AE}" destId="{ECC0B8C0-4D31-4ABE-8B06-0272847D7F43}" srcOrd="0" destOrd="0" presId="urn:microsoft.com/office/officeart/2005/8/layout/process1"/>
    <dgm:cxn modelId="{ADACA136-FBE1-4C66-8841-89D528D7F04C}" type="presParOf" srcId="{1B390F9E-D93B-4914-8220-BC0480612346}" destId="{BA8DD965-C159-4A76-B68D-5D697168C068}" srcOrd="2" destOrd="0" presId="urn:microsoft.com/office/officeart/2005/8/layout/process1"/>
    <dgm:cxn modelId="{27000AB2-02D3-4011-A2F6-E8E4B6557C05}" type="presParOf" srcId="{1B390F9E-D93B-4914-8220-BC0480612346}" destId="{8B809DDB-8E9E-466A-B90F-CD05967F976B}" srcOrd="3" destOrd="0" presId="urn:microsoft.com/office/officeart/2005/8/layout/process1"/>
    <dgm:cxn modelId="{823925B3-3961-40DA-A098-9CD46AA718B7}" type="presParOf" srcId="{8B809DDB-8E9E-466A-B90F-CD05967F976B}" destId="{0A41F5EB-2A9A-4FA6-A0C0-A286EE276BA8}" srcOrd="0" destOrd="0" presId="urn:microsoft.com/office/officeart/2005/8/layout/process1"/>
    <dgm:cxn modelId="{D2DA7D9E-D672-4E68-9AD5-2B7D427BC279}" type="presParOf" srcId="{1B390F9E-D93B-4914-8220-BC0480612346}" destId="{7D342EA2-0AE3-4707-BC01-82FFCAA148ED}" srcOrd="4" destOrd="0" presId="urn:microsoft.com/office/officeart/2005/8/layout/process1"/>
    <dgm:cxn modelId="{796B1137-89D6-4605-B6AE-3271D8987B86}" type="presParOf" srcId="{1B390F9E-D93B-4914-8220-BC0480612346}" destId="{93B2C590-96E6-47FF-8128-0EC68C206E93}" srcOrd="5" destOrd="0" presId="urn:microsoft.com/office/officeart/2005/8/layout/process1"/>
    <dgm:cxn modelId="{6B0F890C-09AF-44F2-B9DB-97495630CCE3}" type="presParOf" srcId="{93B2C590-96E6-47FF-8128-0EC68C206E93}" destId="{6F5D4270-604E-4133-B454-EFFB4D763A83}" srcOrd="0" destOrd="0" presId="urn:microsoft.com/office/officeart/2005/8/layout/process1"/>
    <dgm:cxn modelId="{D28870F3-3E1D-4BA6-A71A-01AA14902A8B}" type="presParOf" srcId="{1B390F9E-D93B-4914-8220-BC0480612346}" destId="{AB96DE3F-453E-417B-82CC-3C417118BEBA}" srcOrd="6" destOrd="0" presId="urn:microsoft.com/office/officeart/2005/8/layout/process1"/>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3.xml><?xml version="1.0" encoding="utf-8"?>
<dgm:dataModel xmlns:dgm="http://schemas.openxmlformats.org/drawingml/2006/diagram" xmlns:a="http://schemas.openxmlformats.org/drawingml/2006/main">
  <dgm:ptLst>
    <dgm:pt modelId="{6BDFE7E0-6E36-41A1-8B7A-648E14790A2A}"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8173DF47-F848-42AC-81BD-D3EEE010E01F}">
      <dgm:prSet custT="1"/>
      <dgm:spPr/>
      <dgm:t>
        <a:bodyPr/>
        <a:lstStyle/>
        <a:p>
          <a:pPr>
            <a:lnSpc>
              <a:spcPct val="100000"/>
            </a:lnSpc>
          </a:pPr>
          <a:r>
            <a:rPr lang="en-US" sz="2000" dirty="0">
              <a:solidFill>
                <a:schemeClr val="accent2">
                  <a:lumMod val="75000"/>
                </a:schemeClr>
              </a:solidFill>
            </a:rPr>
            <a:t>A) In your breakout room, take 2 minutes to introduce yourselves (name, region/DFD, job title or role).</a:t>
          </a:r>
        </a:p>
      </dgm:t>
    </dgm:pt>
    <dgm:pt modelId="{9CFC87CF-F702-4C9D-975C-5401E80C92B4}" type="parTrans" cxnId="{A5A1BE2A-6643-414D-8B16-713F15B2A00B}">
      <dgm:prSet/>
      <dgm:spPr/>
      <dgm:t>
        <a:bodyPr/>
        <a:lstStyle/>
        <a:p>
          <a:endParaRPr lang="en-US"/>
        </a:p>
      </dgm:t>
    </dgm:pt>
    <dgm:pt modelId="{C6A69EAD-34EC-4D2A-A77B-776F264F1E68}" type="sibTrans" cxnId="{A5A1BE2A-6643-414D-8B16-713F15B2A00B}">
      <dgm:prSet/>
      <dgm:spPr/>
      <dgm:t>
        <a:bodyPr/>
        <a:lstStyle/>
        <a:p>
          <a:pPr>
            <a:lnSpc>
              <a:spcPct val="100000"/>
            </a:lnSpc>
          </a:pPr>
          <a:endParaRPr lang="en-US"/>
        </a:p>
      </dgm:t>
    </dgm:pt>
    <dgm:pt modelId="{7721384B-AEC9-4E01-AA79-4A4109B784EE}">
      <dgm:prSet custT="1"/>
      <dgm:spPr/>
      <dgm:t>
        <a:bodyPr/>
        <a:lstStyle/>
        <a:p>
          <a:pPr>
            <a:lnSpc>
              <a:spcPct val="100000"/>
            </a:lnSpc>
          </a:pPr>
          <a:r>
            <a:rPr lang="en-US" sz="2000" dirty="0">
              <a:solidFill>
                <a:schemeClr val="bg2">
                  <a:lumMod val="50000"/>
                </a:schemeClr>
              </a:solidFill>
            </a:rPr>
            <a:t>B) Open the chat window to view the instructions and links.</a:t>
          </a:r>
        </a:p>
      </dgm:t>
    </dgm:pt>
    <dgm:pt modelId="{19440C7B-CC93-4618-93B0-2590944F4D80}" type="parTrans" cxnId="{F30F6858-254B-4DF1-9460-CB9E92F94CBA}">
      <dgm:prSet/>
      <dgm:spPr/>
      <dgm:t>
        <a:bodyPr/>
        <a:lstStyle/>
        <a:p>
          <a:endParaRPr lang="en-US"/>
        </a:p>
      </dgm:t>
    </dgm:pt>
    <dgm:pt modelId="{760F9552-DB1A-4C83-B531-7300D702C829}" type="sibTrans" cxnId="{F30F6858-254B-4DF1-9460-CB9E92F94CBA}">
      <dgm:prSet/>
      <dgm:spPr/>
      <dgm:t>
        <a:bodyPr/>
        <a:lstStyle/>
        <a:p>
          <a:pPr>
            <a:lnSpc>
              <a:spcPct val="100000"/>
            </a:lnSpc>
          </a:pPr>
          <a:endParaRPr lang="en-US"/>
        </a:p>
      </dgm:t>
    </dgm:pt>
    <dgm:pt modelId="{84A50856-D69C-4640-87E4-F0C79E05E6F8}">
      <dgm:prSet custT="1"/>
      <dgm:spPr/>
      <dgm:t>
        <a:bodyPr/>
        <a:lstStyle/>
        <a:p>
          <a:pPr>
            <a:lnSpc>
              <a:spcPct val="100000"/>
            </a:lnSpc>
          </a:pPr>
          <a:r>
            <a:rPr lang="en-US" sz="2000" dirty="0">
              <a:solidFill>
                <a:schemeClr val="accent4">
                  <a:lumMod val="75000"/>
                </a:schemeClr>
              </a:solidFill>
            </a:rPr>
            <a:t>C) Click on the Jamboard link that matches your breakout room number (e.g., breakout room 12 should go to Jamboard group 12).</a:t>
          </a:r>
        </a:p>
      </dgm:t>
    </dgm:pt>
    <dgm:pt modelId="{37E68DE1-0D59-4661-9558-5563AB27DD26}" type="parTrans" cxnId="{0978A42F-D990-4019-AE74-09324AFF8DD7}">
      <dgm:prSet/>
      <dgm:spPr/>
      <dgm:t>
        <a:bodyPr/>
        <a:lstStyle/>
        <a:p>
          <a:endParaRPr lang="en-US"/>
        </a:p>
      </dgm:t>
    </dgm:pt>
    <dgm:pt modelId="{496CED44-54FB-4353-BC00-5FF9FFBA91B5}" type="sibTrans" cxnId="{0978A42F-D990-4019-AE74-09324AFF8DD7}">
      <dgm:prSet/>
      <dgm:spPr/>
      <dgm:t>
        <a:bodyPr/>
        <a:lstStyle/>
        <a:p>
          <a:pPr>
            <a:lnSpc>
              <a:spcPct val="100000"/>
            </a:lnSpc>
          </a:pPr>
          <a:endParaRPr lang="en-US"/>
        </a:p>
      </dgm:t>
    </dgm:pt>
    <dgm:pt modelId="{7FB9AE7E-B21F-45CE-8C47-2A3ECFD8B96E}">
      <dgm:prSet custT="1"/>
      <dgm:spPr/>
      <dgm:t>
        <a:bodyPr/>
        <a:lstStyle/>
        <a:p>
          <a:pPr>
            <a:lnSpc>
              <a:spcPct val="100000"/>
            </a:lnSpc>
          </a:pPr>
          <a:r>
            <a:rPr lang="en-US" sz="2000" dirty="0">
              <a:solidFill>
                <a:schemeClr val="accent5">
                  <a:lumMod val="75000"/>
                </a:schemeClr>
              </a:solidFill>
            </a:rPr>
            <a:t>D) Keep two windows open: your breakout room in Zoom and your Activity 2 slide in Jamboard.</a:t>
          </a:r>
        </a:p>
      </dgm:t>
    </dgm:pt>
    <dgm:pt modelId="{3516B146-6DEC-4740-8E21-D0EF90D62DA1}" type="parTrans" cxnId="{960CC400-430A-4361-BBAA-DE7DC6677AC3}">
      <dgm:prSet/>
      <dgm:spPr/>
      <dgm:t>
        <a:bodyPr/>
        <a:lstStyle/>
        <a:p>
          <a:endParaRPr lang="en-US"/>
        </a:p>
      </dgm:t>
    </dgm:pt>
    <dgm:pt modelId="{1AF7AA11-C0C2-4EDB-BF61-2F572922F859}" type="sibTrans" cxnId="{960CC400-430A-4361-BBAA-DE7DC6677AC3}">
      <dgm:prSet/>
      <dgm:spPr/>
      <dgm:t>
        <a:bodyPr/>
        <a:lstStyle/>
        <a:p>
          <a:pPr>
            <a:lnSpc>
              <a:spcPct val="100000"/>
            </a:lnSpc>
          </a:pPr>
          <a:endParaRPr lang="en-US"/>
        </a:p>
      </dgm:t>
    </dgm:pt>
    <dgm:pt modelId="{4790C906-BDB6-4FF2-9BF1-75BE1680F9AD}">
      <dgm:prSet custT="1"/>
      <dgm:spPr/>
      <dgm:t>
        <a:bodyPr/>
        <a:lstStyle/>
        <a:p>
          <a:pPr>
            <a:lnSpc>
              <a:spcPct val="100000"/>
            </a:lnSpc>
          </a:pPr>
          <a:r>
            <a:rPr lang="en-US" sz="2000" dirty="0">
              <a:solidFill>
                <a:schemeClr val="accent6">
                  <a:lumMod val="75000"/>
                </a:schemeClr>
              </a:solidFill>
            </a:rPr>
            <a:t>E) Put the COE review steps in the correct order.</a:t>
          </a:r>
        </a:p>
      </dgm:t>
    </dgm:pt>
    <dgm:pt modelId="{A553809B-B486-46AF-B6C8-8B75E49019F6}" type="parTrans" cxnId="{25244E54-611F-437D-A5AA-D837B2413191}">
      <dgm:prSet/>
      <dgm:spPr/>
      <dgm:t>
        <a:bodyPr/>
        <a:lstStyle/>
        <a:p>
          <a:endParaRPr lang="en-US"/>
        </a:p>
      </dgm:t>
    </dgm:pt>
    <dgm:pt modelId="{283B1516-6A4F-4F22-990E-1CC4D65F86FD}" type="sibTrans" cxnId="{25244E54-611F-437D-A5AA-D837B2413191}">
      <dgm:prSet/>
      <dgm:spPr/>
      <dgm:t>
        <a:bodyPr/>
        <a:lstStyle/>
        <a:p>
          <a:pPr>
            <a:lnSpc>
              <a:spcPct val="100000"/>
            </a:lnSpc>
          </a:pPr>
          <a:endParaRPr lang="en-US"/>
        </a:p>
      </dgm:t>
    </dgm:pt>
    <dgm:pt modelId="{094576AC-5114-4608-9111-2D765298C802}">
      <dgm:prSet custT="1"/>
      <dgm:spPr/>
      <dgm:t>
        <a:bodyPr/>
        <a:lstStyle/>
        <a:p>
          <a:pPr>
            <a:lnSpc>
              <a:spcPct val="100000"/>
            </a:lnSpc>
          </a:pPr>
          <a:r>
            <a:rPr lang="en-US" sz="2000" dirty="0">
              <a:solidFill>
                <a:schemeClr val="accent2">
                  <a:lumMod val="75000"/>
                </a:schemeClr>
              </a:solidFill>
            </a:rPr>
            <a:t>F) Discuss your local process. How do you use the review screens in your region/DFD?</a:t>
          </a:r>
        </a:p>
      </dgm:t>
    </dgm:pt>
    <dgm:pt modelId="{DDEABC67-AC4B-4BA3-8DBE-674B8342ABF6}" type="parTrans" cxnId="{56BE9ABF-36A5-4F81-A1DB-1E16DAAF540D}">
      <dgm:prSet/>
      <dgm:spPr/>
      <dgm:t>
        <a:bodyPr/>
        <a:lstStyle/>
        <a:p>
          <a:endParaRPr lang="en-US"/>
        </a:p>
      </dgm:t>
    </dgm:pt>
    <dgm:pt modelId="{168BAC4B-BBC5-4939-8D93-D72F4B183736}" type="sibTrans" cxnId="{56BE9ABF-36A5-4F81-A1DB-1E16DAAF540D}">
      <dgm:prSet/>
      <dgm:spPr/>
      <dgm:t>
        <a:bodyPr/>
        <a:lstStyle/>
        <a:p>
          <a:endParaRPr lang="en-US"/>
        </a:p>
      </dgm:t>
    </dgm:pt>
    <dgm:pt modelId="{567061CA-7A45-4553-A630-E0F886CBC662}" type="pres">
      <dgm:prSet presAssocID="{6BDFE7E0-6E36-41A1-8B7A-648E14790A2A}" presName="root" presStyleCnt="0">
        <dgm:presLayoutVars>
          <dgm:dir/>
          <dgm:resizeHandles val="exact"/>
        </dgm:presLayoutVars>
      </dgm:prSet>
      <dgm:spPr/>
    </dgm:pt>
    <dgm:pt modelId="{AA950894-35C1-4459-AC58-B87A01BA631C}" type="pres">
      <dgm:prSet presAssocID="{6BDFE7E0-6E36-41A1-8B7A-648E14790A2A}" presName="container" presStyleCnt="0">
        <dgm:presLayoutVars>
          <dgm:dir/>
          <dgm:resizeHandles val="exact"/>
        </dgm:presLayoutVars>
      </dgm:prSet>
      <dgm:spPr/>
    </dgm:pt>
    <dgm:pt modelId="{107C8287-55E8-4847-8F2B-C9039C2CA69F}" type="pres">
      <dgm:prSet presAssocID="{8173DF47-F848-42AC-81BD-D3EEE010E01F}" presName="compNode" presStyleCnt="0"/>
      <dgm:spPr/>
    </dgm:pt>
    <dgm:pt modelId="{7DBA2665-0368-4B5F-897C-3798BAC92465}" type="pres">
      <dgm:prSet presAssocID="{8173DF47-F848-42AC-81BD-D3EEE010E01F}" presName="iconBgRect" presStyleLbl="bgShp" presStyleIdx="0" presStyleCnt="6" custLinFactNeighborX="5063" custLinFactNeighborY="-86856"/>
      <dgm:spPr/>
    </dgm:pt>
    <dgm:pt modelId="{9BFBBA99-47E7-4769-83CC-BFCD45B3E366}" type="pres">
      <dgm:prSet presAssocID="{8173DF47-F848-42AC-81BD-D3EEE010E01F}" presName="iconRect" presStyleLbl="node1" presStyleIdx="0" presStyleCnt="6" custLinFactY="-49752" custLinFactNeighborX="8728" custLinFactNeighborY="-100000"/>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0E19A9D1-7B93-4881-9C17-A4CD5A0E0059}" type="pres">
      <dgm:prSet presAssocID="{8173DF47-F848-42AC-81BD-D3EEE010E01F}" presName="spaceRect" presStyleCnt="0"/>
      <dgm:spPr/>
    </dgm:pt>
    <dgm:pt modelId="{C32D0359-74D9-414A-9540-FA4AC9DFA677}" type="pres">
      <dgm:prSet presAssocID="{8173DF47-F848-42AC-81BD-D3EEE010E01F}" presName="textRect" presStyleLbl="revTx" presStyleIdx="0" presStyleCnt="6" custLinFactNeighborY="-25413">
        <dgm:presLayoutVars>
          <dgm:chMax val="1"/>
          <dgm:chPref val="1"/>
        </dgm:presLayoutVars>
      </dgm:prSet>
      <dgm:spPr/>
    </dgm:pt>
    <dgm:pt modelId="{E79E429D-076C-4CAC-9195-82E8E2C31224}" type="pres">
      <dgm:prSet presAssocID="{C6A69EAD-34EC-4D2A-A77B-776F264F1E68}" presName="sibTrans" presStyleLbl="sibTrans2D1" presStyleIdx="0" presStyleCnt="0"/>
      <dgm:spPr/>
    </dgm:pt>
    <dgm:pt modelId="{67DA661D-B275-438C-976C-2D8130B723A5}" type="pres">
      <dgm:prSet presAssocID="{7721384B-AEC9-4E01-AA79-4A4109B784EE}" presName="compNode" presStyleCnt="0"/>
      <dgm:spPr/>
    </dgm:pt>
    <dgm:pt modelId="{1EDAC32E-36FF-4697-AEF8-6315E37925E2}" type="pres">
      <dgm:prSet presAssocID="{7721384B-AEC9-4E01-AA79-4A4109B784EE}" presName="iconBgRect" presStyleLbl="bgShp" presStyleIdx="1" presStyleCnt="6" custLinFactNeighborX="5063" custLinFactNeighborY="-86856"/>
      <dgm:spPr/>
    </dgm:pt>
    <dgm:pt modelId="{1C912E23-27C5-498D-AED4-F35BA70FBEB0}" type="pres">
      <dgm:prSet presAssocID="{7721384B-AEC9-4E01-AA79-4A4109B784EE}" presName="iconRect" presStyleLbl="node1" presStyleIdx="1" presStyleCnt="6" custLinFactY="-49752" custLinFactNeighborX="8728" custLinFactNeighborY="-100000"/>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87ED955A-B73E-4637-A948-6831940205C2}" type="pres">
      <dgm:prSet presAssocID="{7721384B-AEC9-4E01-AA79-4A4109B784EE}" presName="spaceRect" presStyleCnt="0"/>
      <dgm:spPr/>
    </dgm:pt>
    <dgm:pt modelId="{402707BC-B7F8-4DEA-A7C5-6FE29D409227}" type="pres">
      <dgm:prSet presAssocID="{7721384B-AEC9-4E01-AA79-4A4109B784EE}" presName="textRect" presStyleLbl="revTx" presStyleIdx="1" presStyleCnt="6" custLinFactNeighborX="-525" custLinFactNeighborY="-76772">
        <dgm:presLayoutVars>
          <dgm:chMax val="1"/>
          <dgm:chPref val="1"/>
        </dgm:presLayoutVars>
      </dgm:prSet>
      <dgm:spPr/>
    </dgm:pt>
    <dgm:pt modelId="{F5B20FA7-82CC-42BE-BD07-EBF2CC91D12E}" type="pres">
      <dgm:prSet presAssocID="{760F9552-DB1A-4C83-B531-7300D702C829}" presName="sibTrans" presStyleLbl="sibTrans2D1" presStyleIdx="0" presStyleCnt="0"/>
      <dgm:spPr/>
    </dgm:pt>
    <dgm:pt modelId="{AD514B87-3198-4335-97D5-ABB1213189F1}" type="pres">
      <dgm:prSet presAssocID="{84A50856-D69C-4640-87E4-F0C79E05E6F8}" presName="compNode" presStyleCnt="0"/>
      <dgm:spPr/>
    </dgm:pt>
    <dgm:pt modelId="{70B975A3-C7D3-4D78-9BE9-2B1C5547774A}" type="pres">
      <dgm:prSet presAssocID="{84A50856-D69C-4640-87E4-F0C79E05E6F8}" presName="iconBgRect" presStyleLbl="bgShp" presStyleIdx="2" presStyleCnt="6" custLinFactNeighborX="1348" custLinFactNeighborY="-90393"/>
      <dgm:spPr/>
    </dgm:pt>
    <dgm:pt modelId="{54128962-5E52-4ED2-817C-693B155C30A8}" type="pres">
      <dgm:prSet presAssocID="{84A50856-D69C-4640-87E4-F0C79E05E6F8}" presName="iconRect" presStyleLbl="node1" presStyleIdx="2" presStyleCnt="6" custLinFactY="-49752" custLinFactNeighborX="8728" custLinFactNeighborY="-100000"/>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chart"/>
        </a:ext>
      </dgm:extLst>
    </dgm:pt>
    <dgm:pt modelId="{34E3DEFD-03EA-4EC1-B7D7-2A00397F389D}" type="pres">
      <dgm:prSet presAssocID="{84A50856-D69C-4640-87E4-F0C79E05E6F8}" presName="spaceRect" presStyleCnt="0"/>
      <dgm:spPr/>
    </dgm:pt>
    <dgm:pt modelId="{FED66FA7-9EEA-47BF-B931-7FBF7E98F595}" type="pres">
      <dgm:prSet presAssocID="{84A50856-D69C-4640-87E4-F0C79E05E6F8}" presName="textRect" presStyleLbl="revTx" presStyleIdx="2" presStyleCnt="6">
        <dgm:presLayoutVars>
          <dgm:chMax val="1"/>
          <dgm:chPref val="1"/>
        </dgm:presLayoutVars>
      </dgm:prSet>
      <dgm:spPr/>
    </dgm:pt>
    <dgm:pt modelId="{53FA489C-0D30-4E93-9E5E-D2C64BE2C4B8}" type="pres">
      <dgm:prSet presAssocID="{496CED44-54FB-4353-BC00-5FF9FFBA91B5}" presName="sibTrans" presStyleLbl="sibTrans2D1" presStyleIdx="0" presStyleCnt="0"/>
      <dgm:spPr/>
    </dgm:pt>
    <dgm:pt modelId="{B01552E4-1515-4A9A-85B0-FBFB985559EA}" type="pres">
      <dgm:prSet presAssocID="{7FB9AE7E-B21F-45CE-8C47-2A3ECFD8B96E}" presName="compNode" presStyleCnt="0"/>
      <dgm:spPr/>
    </dgm:pt>
    <dgm:pt modelId="{EE6DB512-C330-44D6-A136-79538B1EBF68}" type="pres">
      <dgm:prSet presAssocID="{7FB9AE7E-B21F-45CE-8C47-2A3ECFD8B96E}" presName="iconBgRect" presStyleLbl="bgShp" presStyleIdx="3" presStyleCnt="6" custLinFactNeighborX="7261" custLinFactNeighborY="22288"/>
      <dgm:spPr/>
    </dgm:pt>
    <dgm:pt modelId="{985710E3-AF75-418E-BA8A-5680CE136615}" type="pres">
      <dgm:prSet presAssocID="{7FB9AE7E-B21F-45CE-8C47-2A3ECFD8B96E}" presName="iconRect" presStyleLbl="node1" presStyleIdx="3" presStyleCnt="6" custLinFactNeighborX="12519" custLinFactNeighborY="38429"/>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Zoom In"/>
        </a:ext>
      </dgm:extLst>
    </dgm:pt>
    <dgm:pt modelId="{91799A24-1130-4C9D-9FF0-5B93A35A6E06}" type="pres">
      <dgm:prSet presAssocID="{7FB9AE7E-B21F-45CE-8C47-2A3ECFD8B96E}" presName="spaceRect" presStyleCnt="0"/>
      <dgm:spPr/>
    </dgm:pt>
    <dgm:pt modelId="{74E08FCA-D675-4387-980F-1B50DA18D46D}" type="pres">
      <dgm:prSet presAssocID="{7FB9AE7E-B21F-45CE-8C47-2A3ECFD8B96E}" presName="textRect" presStyleLbl="revTx" presStyleIdx="3" presStyleCnt="6" custLinFactNeighborX="2292" custLinFactNeighborY="73507">
        <dgm:presLayoutVars>
          <dgm:chMax val="1"/>
          <dgm:chPref val="1"/>
        </dgm:presLayoutVars>
      </dgm:prSet>
      <dgm:spPr/>
    </dgm:pt>
    <dgm:pt modelId="{50E6AE44-B3B5-474C-A0EF-6EA1E3AE08B6}" type="pres">
      <dgm:prSet presAssocID="{1AF7AA11-C0C2-4EDB-BF61-2F572922F859}" presName="sibTrans" presStyleLbl="sibTrans2D1" presStyleIdx="0" presStyleCnt="0"/>
      <dgm:spPr/>
    </dgm:pt>
    <dgm:pt modelId="{96A49A7E-85B0-4738-BDB1-D75B553631DE}" type="pres">
      <dgm:prSet presAssocID="{4790C906-BDB6-4FF2-9BF1-75BE1680F9AD}" presName="compNode" presStyleCnt="0"/>
      <dgm:spPr/>
    </dgm:pt>
    <dgm:pt modelId="{D3D8AE8A-89D5-4015-9D62-FE5897D3775E}" type="pres">
      <dgm:prSet presAssocID="{4790C906-BDB6-4FF2-9BF1-75BE1680F9AD}" presName="iconBgRect" presStyleLbl="bgShp" presStyleIdx="4" presStyleCnt="6" custLinFactNeighborX="12382" custLinFactNeighborY="22288"/>
      <dgm:spPr/>
    </dgm:pt>
    <dgm:pt modelId="{2F90D3EA-55CA-452F-9E20-EC88B520205F}" type="pres">
      <dgm:prSet presAssocID="{4790C906-BDB6-4FF2-9BF1-75BE1680F9AD}" presName="iconRect" presStyleLbl="node1" presStyleIdx="4" presStyleCnt="6" custLinFactNeighborX="21349" custLinFactNeighborY="38428"/>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Workflow with solid fill"/>
        </a:ext>
      </dgm:extLst>
    </dgm:pt>
    <dgm:pt modelId="{A3BC4289-FC1C-4F2F-8E43-3C0185CA33B7}" type="pres">
      <dgm:prSet presAssocID="{4790C906-BDB6-4FF2-9BF1-75BE1680F9AD}" presName="spaceRect" presStyleCnt="0"/>
      <dgm:spPr/>
    </dgm:pt>
    <dgm:pt modelId="{EDDB2C35-D0F6-4B75-B1B7-1AA0ABFB63E6}" type="pres">
      <dgm:prSet presAssocID="{4790C906-BDB6-4FF2-9BF1-75BE1680F9AD}" presName="textRect" presStyleLbl="revTx" presStyleIdx="4" presStyleCnt="6" custLinFactNeighborX="1241" custLinFactNeighborY="30393">
        <dgm:presLayoutVars>
          <dgm:chMax val="1"/>
          <dgm:chPref val="1"/>
        </dgm:presLayoutVars>
      </dgm:prSet>
      <dgm:spPr/>
    </dgm:pt>
    <dgm:pt modelId="{55FDA8C1-1945-478E-83AC-3125A853BD9A}" type="pres">
      <dgm:prSet presAssocID="{283B1516-6A4F-4F22-990E-1CC4D65F86FD}" presName="sibTrans" presStyleLbl="sibTrans2D1" presStyleIdx="0" presStyleCnt="0"/>
      <dgm:spPr/>
    </dgm:pt>
    <dgm:pt modelId="{ACEE8102-3097-458E-A611-9A5385A40DA3}" type="pres">
      <dgm:prSet presAssocID="{094576AC-5114-4608-9111-2D765298C802}" presName="compNode" presStyleCnt="0"/>
      <dgm:spPr/>
    </dgm:pt>
    <dgm:pt modelId="{02119D4E-99B8-4FBC-B974-599523EFBC9E}" type="pres">
      <dgm:prSet presAssocID="{094576AC-5114-4608-9111-2D765298C802}" presName="iconBgRect" presStyleLbl="bgShp" presStyleIdx="5" presStyleCnt="6" custLinFactNeighborX="16097" custLinFactNeighborY="29718"/>
      <dgm:spPr/>
    </dgm:pt>
    <dgm:pt modelId="{D1CD3662-D2B8-4826-A3FB-AA50B0B062CD}" type="pres">
      <dgm:prSet presAssocID="{094576AC-5114-4608-9111-2D765298C802}" presName="iconRect" presStyleLbl="node1" presStyleIdx="5" presStyleCnt="6" custLinFactNeighborX="27754" custLinFactNeighborY="51238"/>
      <dgm:spPr>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oard Room"/>
        </a:ext>
      </dgm:extLst>
    </dgm:pt>
    <dgm:pt modelId="{B45AED01-E089-4ADC-B033-8BBEDD525A5D}" type="pres">
      <dgm:prSet presAssocID="{094576AC-5114-4608-9111-2D765298C802}" presName="spaceRect" presStyleCnt="0"/>
      <dgm:spPr/>
    </dgm:pt>
    <dgm:pt modelId="{4DB4D785-8722-410B-AE95-9BE8343C6377}" type="pres">
      <dgm:prSet presAssocID="{094576AC-5114-4608-9111-2D765298C802}" presName="textRect" presStyleLbl="revTx" presStyleIdx="5" presStyleCnt="6" custLinFactNeighborX="2292" custLinFactNeighborY="64389">
        <dgm:presLayoutVars>
          <dgm:chMax val="1"/>
          <dgm:chPref val="1"/>
        </dgm:presLayoutVars>
      </dgm:prSet>
      <dgm:spPr/>
    </dgm:pt>
  </dgm:ptLst>
  <dgm:cxnLst>
    <dgm:cxn modelId="{F89E4E00-C196-4738-8D5C-1B3E7DFBAE97}" type="presOf" srcId="{8173DF47-F848-42AC-81BD-D3EEE010E01F}" destId="{C32D0359-74D9-414A-9540-FA4AC9DFA677}" srcOrd="0" destOrd="0" presId="urn:microsoft.com/office/officeart/2018/2/layout/IconCircleList"/>
    <dgm:cxn modelId="{960CC400-430A-4361-BBAA-DE7DC6677AC3}" srcId="{6BDFE7E0-6E36-41A1-8B7A-648E14790A2A}" destId="{7FB9AE7E-B21F-45CE-8C47-2A3ECFD8B96E}" srcOrd="3" destOrd="0" parTransId="{3516B146-6DEC-4740-8E21-D0EF90D62DA1}" sibTransId="{1AF7AA11-C0C2-4EDB-BF61-2F572922F859}"/>
    <dgm:cxn modelId="{7C21D80D-44DB-4D67-8FC4-5EAE0F765348}" type="presOf" srcId="{C6A69EAD-34EC-4D2A-A77B-776F264F1E68}" destId="{E79E429D-076C-4CAC-9195-82E8E2C31224}" srcOrd="0" destOrd="0" presId="urn:microsoft.com/office/officeart/2018/2/layout/IconCircleList"/>
    <dgm:cxn modelId="{A5A1BE2A-6643-414D-8B16-713F15B2A00B}" srcId="{6BDFE7E0-6E36-41A1-8B7A-648E14790A2A}" destId="{8173DF47-F848-42AC-81BD-D3EEE010E01F}" srcOrd="0" destOrd="0" parTransId="{9CFC87CF-F702-4C9D-975C-5401E80C92B4}" sibTransId="{C6A69EAD-34EC-4D2A-A77B-776F264F1E68}"/>
    <dgm:cxn modelId="{0978A42F-D990-4019-AE74-09324AFF8DD7}" srcId="{6BDFE7E0-6E36-41A1-8B7A-648E14790A2A}" destId="{84A50856-D69C-4640-87E4-F0C79E05E6F8}" srcOrd="2" destOrd="0" parTransId="{37E68DE1-0D59-4661-9558-5563AB27DD26}" sibTransId="{496CED44-54FB-4353-BC00-5FF9FFBA91B5}"/>
    <dgm:cxn modelId="{7A918C67-C2B7-4050-B212-0B7EAAF2E544}" type="presOf" srcId="{7FB9AE7E-B21F-45CE-8C47-2A3ECFD8B96E}" destId="{74E08FCA-D675-4387-980F-1B50DA18D46D}" srcOrd="0" destOrd="0" presId="urn:microsoft.com/office/officeart/2018/2/layout/IconCircleList"/>
    <dgm:cxn modelId="{25244E54-611F-437D-A5AA-D837B2413191}" srcId="{6BDFE7E0-6E36-41A1-8B7A-648E14790A2A}" destId="{4790C906-BDB6-4FF2-9BF1-75BE1680F9AD}" srcOrd="4" destOrd="0" parTransId="{A553809B-B486-46AF-B6C8-8B75E49019F6}" sibTransId="{283B1516-6A4F-4F22-990E-1CC4D65F86FD}"/>
    <dgm:cxn modelId="{F30F6858-254B-4DF1-9460-CB9E92F94CBA}" srcId="{6BDFE7E0-6E36-41A1-8B7A-648E14790A2A}" destId="{7721384B-AEC9-4E01-AA79-4A4109B784EE}" srcOrd="1" destOrd="0" parTransId="{19440C7B-CC93-4618-93B0-2590944F4D80}" sibTransId="{760F9552-DB1A-4C83-B531-7300D702C829}"/>
    <dgm:cxn modelId="{2A4F847F-2849-402F-9FE2-BAD93CB1A2E2}" type="presOf" srcId="{496CED44-54FB-4353-BC00-5FF9FFBA91B5}" destId="{53FA489C-0D30-4E93-9E5E-D2C64BE2C4B8}" srcOrd="0" destOrd="0" presId="urn:microsoft.com/office/officeart/2018/2/layout/IconCircleList"/>
    <dgm:cxn modelId="{A57BC882-AEA7-4462-8C23-911B169B5B15}" type="presOf" srcId="{094576AC-5114-4608-9111-2D765298C802}" destId="{4DB4D785-8722-410B-AE95-9BE8343C6377}" srcOrd="0" destOrd="0" presId="urn:microsoft.com/office/officeart/2018/2/layout/IconCircleList"/>
    <dgm:cxn modelId="{39D34E8C-E8B2-45E0-A417-0D40FD43C4AD}" type="presOf" srcId="{84A50856-D69C-4640-87E4-F0C79E05E6F8}" destId="{FED66FA7-9EEA-47BF-B931-7FBF7E98F595}" srcOrd="0" destOrd="0" presId="urn:microsoft.com/office/officeart/2018/2/layout/IconCircleList"/>
    <dgm:cxn modelId="{1FCFB4A1-3F96-4661-945C-A5B14ADDF630}" type="presOf" srcId="{6BDFE7E0-6E36-41A1-8B7A-648E14790A2A}" destId="{567061CA-7A45-4553-A630-E0F886CBC662}" srcOrd="0" destOrd="0" presId="urn:microsoft.com/office/officeart/2018/2/layout/IconCircleList"/>
    <dgm:cxn modelId="{56BE9ABF-36A5-4F81-A1DB-1E16DAAF540D}" srcId="{6BDFE7E0-6E36-41A1-8B7A-648E14790A2A}" destId="{094576AC-5114-4608-9111-2D765298C802}" srcOrd="5" destOrd="0" parTransId="{DDEABC67-AC4B-4BA3-8DBE-674B8342ABF6}" sibTransId="{168BAC4B-BBC5-4939-8D93-D72F4B183736}"/>
    <dgm:cxn modelId="{8DB160C0-D469-454A-90B9-1D7BCF226467}" type="presOf" srcId="{760F9552-DB1A-4C83-B531-7300D702C829}" destId="{F5B20FA7-82CC-42BE-BD07-EBF2CC91D12E}" srcOrd="0" destOrd="0" presId="urn:microsoft.com/office/officeart/2018/2/layout/IconCircleList"/>
    <dgm:cxn modelId="{883537D1-AA2A-4607-B27B-E1AF921AFDC4}" type="presOf" srcId="{7721384B-AEC9-4E01-AA79-4A4109B784EE}" destId="{402707BC-B7F8-4DEA-A7C5-6FE29D409227}" srcOrd="0" destOrd="0" presId="urn:microsoft.com/office/officeart/2018/2/layout/IconCircleList"/>
    <dgm:cxn modelId="{C49A59D1-BE2C-4153-9A7A-544C48E27A49}" type="presOf" srcId="{283B1516-6A4F-4F22-990E-1CC4D65F86FD}" destId="{55FDA8C1-1945-478E-83AC-3125A853BD9A}" srcOrd="0" destOrd="0" presId="urn:microsoft.com/office/officeart/2018/2/layout/IconCircleList"/>
    <dgm:cxn modelId="{52986FF5-D350-4502-85EC-F658B40FE25C}" type="presOf" srcId="{4790C906-BDB6-4FF2-9BF1-75BE1680F9AD}" destId="{EDDB2C35-D0F6-4B75-B1B7-1AA0ABFB63E6}" srcOrd="0" destOrd="0" presId="urn:microsoft.com/office/officeart/2018/2/layout/IconCircleList"/>
    <dgm:cxn modelId="{181E90FD-CF09-4D83-9182-2C76AE51BFC6}" type="presOf" srcId="{1AF7AA11-C0C2-4EDB-BF61-2F572922F859}" destId="{50E6AE44-B3B5-474C-A0EF-6EA1E3AE08B6}" srcOrd="0" destOrd="0" presId="urn:microsoft.com/office/officeart/2018/2/layout/IconCircleList"/>
    <dgm:cxn modelId="{F5A4534D-226F-4853-A002-040396ED9A16}" type="presParOf" srcId="{567061CA-7A45-4553-A630-E0F886CBC662}" destId="{AA950894-35C1-4459-AC58-B87A01BA631C}" srcOrd="0" destOrd="0" presId="urn:microsoft.com/office/officeart/2018/2/layout/IconCircleList"/>
    <dgm:cxn modelId="{68FA0B22-D071-4B29-9088-C4CF4ED24491}" type="presParOf" srcId="{AA950894-35C1-4459-AC58-B87A01BA631C}" destId="{107C8287-55E8-4847-8F2B-C9039C2CA69F}" srcOrd="0" destOrd="0" presId="urn:microsoft.com/office/officeart/2018/2/layout/IconCircleList"/>
    <dgm:cxn modelId="{224A0352-5E38-405E-B78B-97DB66CCF10E}" type="presParOf" srcId="{107C8287-55E8-4847-8F2B-C9039C2CA69F}" destId="{7DBA2665-0368-4B5F-897C-3798BAC92465}" srcOrd="0" destOrd="0" presId="urn:microsoft.com/office/officeart/2018/2/layout/IconCircleList"/>
    <dgm:cxn modelId="{BD4E5D2A-7221-46E0-BB0B-0194E08DD51E}" type="presParOf" srcId="{107C8287-55E8-4847-8F2B-C9039C2CA69F}" destId="{9BFBBA99-47E7-4769-83CC-BFCD45B3E366}" srcOrd="1" destOrd="0" presId="urn:microsoft.com/office/officeart/2018/2/layout/IconCircleList"/>
    <dgm:cxn modelId="{861553B4-FD24-446D-B038-359F995FED7E}" type="presParOf" srcId="{107C8287-55E8-4847-8F2B-C9039C2CA69F}" destId="{0E19A9D1-7B93-4881-9C17-A4CD5A0E0059}" srcOrd="2" destOrd="0" presId="urn:microsoft.com/office/officeart/2018/2/layout/IconCircleList"/>
    <dgm:cxn modelId="{782ACC97-A623-4402-AB69-AB97B4F7E5C8}" type="presParOf" srcId="{107C8287-55E8-4847-8F2B-C9039C2CA69F}" destId="{C32D0359-74D9-414A-9540-FA4AC9DFA677}" srcOrd="3" destOrd="0" presId="urn:microsoft.com/office/officeart/2018/2/layout/IconCircleList"/>
    <dgm:cxn modelId="{E1CF817D-90E2-41A5-BCC7-807275361C41}" type="presParOf" srcId="{AA950894-35C1-4459-AC58-B87A01BA631C}" destId="{E79E429D-076C-4CAC-9195-82E8E2C31224}" srcOrd="1" destOrd="0" presId="urn:microsoft.com/office/officeart/2018/2/layout/IconCircleList"/>
    <dgm:cxn modelId="{FD20A7CF-02F1-48E9-949D-89D1711A27DC}" type="presParOf" srcId="{AA950894-35C1-4459-AC58-B87A01BA631C}" destId="{67DA661D-B275-438C-976C-2D8130B723A5}" srcOrd="2" destOrd="0" presId="urn:microsoft.com/office/officeart/2018/2/layout/IconCircleList"/>
    <dgm:cxn modelId="{04444384-1600-40EC-9E3A-C902C2BBFEC6}" type="presParOf" srcId="{67DA661D-B275-438C-976C-2D8130B723A5}" destId="{1EDAC32E-36FF-4697-AEF8-6315E37925E2}" srcOrd="0" destOrd="0" presId="urn:microsoft.com/office/officeart/2018/2/layout/IconCircleList"/>
    <dgm:cxn modelId="{435CF57E-9B88-412C-882D-29F89C98346A}" type="presParOf" srcId="{67DA661D-B275-438C-976C-2D8130B723A5}" destId="{1C912E23-27C5-498D-AED4-F35BA70FBEB0}" srcOrd="1" destOrd="0" presId="urn:microsoft.com/office/officeart/2018/2/layout/IconCircleList"/>
    <dgm:cxn modelId="{B741A809-AFB2-4409-BAC9-F680C6AEE334}" type="presParOf" srcId="{67DA661D-B275-438C-976C-2D8130B723A5}" destId="{87ED955A-B73E-4637-A948-6831940205C2}" srcOrd="2" destOrd="0" presId="urn:microsoft.com/office/officeart/2018/2/layout/IconCircleList"/>
    <dgm:cxn modelId="{5F576E87-821F-41E0-9217-8ACFB9A169DC}" type="presParOf" srcId="{67DA661D-B275-438C-976C-2D8130B723A5}" destId="{402707BC-B7F8-4DEA-A7C5-6FE29D409227}" srcOrd="3" destOrd="0" presId="urn:microsoft.com/office/officeart/2018/2/layout/IconCircleList"/>
    <dgm:cxn modelId="{FFCF92B9-0ED8-4FA5-B0AB-A80EE0E82C47}" type="presParOf" srcId="{AA950894-35C1-4459-AC58-B87A01BA631C}" destId="{F5B20FA7-82CC-42BE-BD07-EBF2CC91D12E}" srcOrd="3" destOrd="0" presId="urn:microsoft.com/office/officeart/2018/2/layout/IconCircleList"/>
    <dgm:cxn modelId="{6D8CCA73-D06A-47E3-94A8-8E0349B12124}" type="presParOf" srcId="{AA950894-35C1-4459-AC58-B87A01BA631C}" destId="{AD514B87-3198-4335-97D5-ABB1213189F1}" srcOrd="4" destOrd="0" presId="urn:microsoft.com/office/officeart/2018/2/layout/IconCircleList"/>
    <dgm:cxn modelId="{F6DDF85C-6555-4D01-A365-95D7EE4EAAFF}" type="presParOf" srcId="{AD514B87-3198-4335-97D5-ABB1213189F1}" destId="{70B975A3-C7D3-4D78-9BE9-2B1C5547774A}" srcOrd="0" destOrd="0" presId="urn:microsoft.com/office/officeart/2018/2/layout/IconCircleList"/>
    <dgm:cxn modelId="{FE7B36F5-1187-4BB5-94AB-E9FF0D121C33}" type="presParOf" srcId="{AD514B87-3198-4335-97D5-ABB1213189F1}" destId="{54128962-5E52-4ED2-817C-693B155C30A8}" srcOrd="1" destOrd="0" presId="urn:microsoft.com/office/officeart/2018/2/layout/IconCircleList"/>
    <dgm:cxn modelId="{243EEE85-8802-41E8-965C-E4EF8B8FFCBC}" type="presParOf" srcId="{AD514B87-3198-4335-97D5-ABB1213189F1}" destId="{34E3DEFD-03EA-4EC1-B7D7-2A00397F389D}" srcOrd="2" destOrd="0" presId="urn:microsoft.com/office/officeart/2018/2/layout/IconCircleList"/>
    <dgm:cxn modelId="{40734DEC-68E1-4B5B-AE4B-E80C309380EA}" type="presParOf" srcId="{AD514B87-3198-4335-97D5-ABB1213189F1}" destId="{FED66FA7-9EEA-47BF-B931-7FBF7E98F595}" srcOrd="3" destOrd="0" presId="urn:microsoft.com/office/officeart/2018/2/layout/IconCircleList"/>
    <dgm:cxn modelId="{615C99EB-BCD7-459E-AF72-49A738F57B2E}" type="presParOf" srcId="{AA950894-35C1-4459-AC58-B87A01BA631C}" destId="{53FA489C-0D30-4E93-9E5E-D2C64BE2C4B8}" srcOrd="5" destOrd="0" presId="urn:microsoft.com/office/officeart/2018/2/layout/IconCircleList"/>
    <dgm:cxn modelId="{0803D389-4408-4C2A-A688-D7ACA1B47835}" type="presParOf" srcId="{AA950894-35C1-4459-AC58-B87A01BA631C}" destId="{B01552E4-1515-4A9A-85B0-FBFB985559EA}" srcOrd="6" destOrd="0" presId="urn:microsoft.com/office/officeart/2018/2/layout/IconCircleList"/>
    <dgm:cxn modelId="{4C435240-4634-4CAD-8018-740693A1A971}" type="presParOf" srcId="{B01552E4-1515-4A9A-85B0-FBFB985559EA}" destId="{EE6DB512-C330-44D6-A136-79538B1EBF68}" srcOrd="0" destOrd="0" presId="urn:microsoft.com/office/officeart/2018/2/layout/IconCircleList"/>
    <dgm:cxn modelId="{ACF7337E-D9EB-4473-97B1-8C16E0D20BBC}" type="presParOf" srcId="{B01552E4-1515-4A9A-85B0-FBFB985559EA}" destId="{985710E3-AF75-418E-BA8A-5680CE136615}" srcOrd="1" destOrd="0" presId="urn:microsoft.com/office/officeart/2018/2/layout/IconCircleList"/>
    <dgm:cxn modelId="{6D0196B2-49C2-4C52-99A7-13550305E2EB}" type="presParOf" srcId="{B01552E4-1515-4A9A-85B0-FBFB985559EA}" destId="{91799A24-1130-4C9D-9FF0-5B93A35A6E06}" srcOrd="2" destOrd="0" presId="urn:microsoft.com/office/officeart/2018/2/layout/IconCircleList"/>
    <dgm:cxn modelId="{E1FA8B29-BE20-4AC7-AF8B-5F211F999B5A}" type="presParOf" srcId="{B01552E4-1515-4A9A-85B0-FBFB985559EA}" destId="{74E08FCA-D675-4387-980F-1B50DA18D46D}" srcOrd="3" destOrd="0" presId="urn:microsoft.com/office/officeart/2018/2/layout/IconCircleList"/>
    <dgm:cxn modelId="{A06D3B87-D6C8-40B1-B6ED-6734B67CE9C9}" type="presParOf" srcId="{AA950894-35C1-4459-AC58-B87A01BA631C}" destId="{50E6AE44-B3B5-474C-A0EF-6EA1E3AE08B6}" srcOrd="7" destOrd="0" presId="urn:microsoft.com/office/officeart/2018/2/layout/IconCircleList"/>
    <dgm:cxn modelId="{08E1E0AA-7782-47CE-9E52-C4A9160A8CB2}" type="presParOf" srcId="{AA950894-35C1-4459-AC58-B87A01BA631C}" destId="{96A49A7E-85B0-4738-BDB1-D75B553631DE}" srcOrd="8" destOrd="0" presId="urn:microsoft.com/office/officeart/2018/2/layout/IconCircleList"/>
    <dgm:cxn modelId="{90143802-225B-409F-ADB7-628744E5D7CC}" type="presParOf" srcId="{96A49A7E-85B0-4738-BDB1-D75B553631DE}" destId="{D3D8AE8A-89D5-4015-9D62-FE5897D3775E}" srcOrd="0" destOrd="0" presId="urn:microsoft.com/office/officeart/2018/2/layout/IconCircleList"/>
    <dgm:cxn modelId="{EA10D87B-3C72-445A-B3BC-C7DBDBC5F1DE}" type="presParOf" srcId="{96A49A7E-85B0-4738-BDB1-D75B553631DE}" destId="{2F90D3EA-55CA-452F-9E20-EC88B520205F}" srcOrd="1" destOrd="0" presId="urn:microsoft.com/office/officeart/2018/2/layout/IconCircleList"/>
    <dgm:cxn modelId="{7AD080C8-B5A5-452F-B036-5F7AC40BA92D}" type="presParOf" srcId="{96A49A7E-85B0-4738-BDB1-D75B553631DE}" destId="{A3BC4289-FC1C-4F2F-8E43-3C0185CA33B7}" srcOrd="2" destOrd="0" presId="urn:microsoft.com/office/officeart/2018/2/layout/IconCircleList"/>
    <dgm:cxn modelId="{6F17F0CC-0A00-49F7-8C6F-F3E7D28ECD34}" type="presParOf" srcId="{96A49A7E-85B0-4738-BDB1-D75B553631DE}" destId="{EDDB2C35-D0F6-4B75-B1B7-1AA0ABFB63E6}" srcOrd="3" destOrd="0" presId="urn:microsoft.com/office/officeart/2018/2/layout/IconCircleList"/>
    <dgm:cxn modelId="{D08A7AB2-158F-4DF1-A4B5-640149B762B4}" type="presParOf" srcId="{AA950894-35C1-4459-AC58-B87A01BA631C}" destId="{55FDA8C1-1945-478E-83AC-3125A853BD9A}" srcOrd="9" destOrd="0" presId="urn:microsoft.com/office/officeart/2018/2/layout/IconCircleList"/>
    <dgm:cxn modelId="{815A10E4-7C71-4FC7-9ECC-6EFAAEE31D10}" type="presParOf" srcId="{AA950894-35C1-4459-AC58-B87A01BA631C}" destId="{ACEE8102-3097-458E-A611-9A5385A40DA3}" srcOrd="10" destOrd="0" presId="urn:microsoft.com/office/officeart/2018/2/layout/IconCircleList"/>
    <dgm:cxn modelId="{F6BEEF2A-4085-48D6-A168-A7334DA03B66}" type="presParOf" srcId="{ACEE8102-3097-458E-A611-9A5385A40DA3}" destId="{02119D4E-99B8-4FBC-B974-599523EFBC9E}" srcOrd="0" destOrd="0" presId="urn:microsoft.com/office/officeart/2018/2/layout/IconCircleList"/>
    <dgm:cxn modelId="{CC8F6FBB-965E-4D6A-963E-08F723E61111}" type="presParOf" srcId="{ACEE8102-3097-458E-A611-9A5385A40DA3}" destId="{D1CD3662-D2B8-4826-A3FB-AA50B0B062CD}" srcOrd="1" destOrd="0" presId="urn:microsoft.com/office/officeart/2018/2/layout/IconCircleList"/>
    <dgm:cxn modelId="{E64CFBDC-9FCC-4D02-97AD-0C46AE7631D2}" type="presParOf" srcId="{ACEE8102-3097-458E-A611-9A5385A40DA3}" destId="{B45AED01-E089-4ADC-B033-8BBEDD525A5D}" srcOrd="2" destOrd="0" presId="urn:microsoft.com/office/officeart/2018/2/layout/IconCircleList"/>
    <dgm:cxn modelId="{A3152A0A-793F-4EAC-AF26-3070EA7DD008}" type="presParOf" srcId="{ACEE8102-3097-458E-A611-9A5385A40DA3}" destId="{4DB4D785-8722-410B-AE95-9BE8343C6377}"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291CD29B-E081-46FA-866F-8EC827C261AA}" type="doc">
      <dgm:prSet loTypeId="urn:microsoft.com/office/officeart/2018/5/layout/IconLeafLabel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0A5E7CD3-2296-4FB0-82CF-6771ABFE35C9}">
      <dgm:prSet custT="1"/>
      <dgm:spPr/>
      <dgm:t>
        <a:bodyPr/>
        <a:lstStyle/>
        <a:p>
          <a:pPr>
            <a:lnSpc>
              <a:spcPct val="100000"/>
            </a:lnSpc>
            <a:defRPr cap="all"/>
          </a:pPr>
          <a:r>
            <a:rPr lang="en-US" sz="2000" cap="none" dirty="0">
              <a:solidFill>
                <a:schemeClr val="accent2">
                  <a:lumMod val="75000"/>
                </a:schemeClr>
              </a:solidFill>
            </a:rPr>
            <a:t>In your BR, take 2 minutes to introduce yourselves (name, region/DFD, and job title).</a:t>
          </a:r>
        </a:p>
      </dgm:t>
    </dgm:pt>
    <dgm:pt modelId="{DDE17C2A-C989-43A2-B529-9A9695DFF6D5}" type="parTrans" cxnId="{EDF31AE7-CBA8-44E8-A4C1-77E6706C67B8}">
      <dgm:prSet/>
      <dgm:spPr/>
      <dgm:t>
        <a:bodyPr/>
        <a:lstStyle/>
        <a:p>
          <a:endParaRPr lang="en-US"/>
        </a:p>
      </dgm:t>
    </dgm:pt>
    <dgm:pt modelId="{5A854DDB-92AA-42A1-BC2E-18E2BB62B085}" type="sibTrans" cxnId="{EDF31AE7-CBA8-44E8-A4C1-77E6706C67B8}">
      <dgm:prSet/>
      <dgm:spPr/>
      <dgm:t>
        <a:bodyPr/>
        <a:lstStyle/>
        <a:p>
          <a:endParaRPr lang="en-US"/>
        </a:p>
      </dgm:t>
    </dgm:pt>
    <dgm:pt modelId="{99EE7C0C-0F73-47D2-81D3-F618C76D7C50}">
      <dgm:prSet custT="1"/>
      <dgm:spPr/>
      <dgm:t>
        <a:bodyPr/>
        <a:lstStyle/>
        <a:p>
          <a:pPr>
            <a:lnSpc>
              <a:spcPct val="100000"/>
            </a:lnSpc>
            <a:defRPr cap="all"/>
          </a:pPr>
          <a:r>
            <a:rPr lang="en-US" sz="2000" cap="none" dirty="0">
              <a:solidFill>
                <a:schemeClr val="bg2">
                  <a:lumMod val="25000"/>
                </a:schemeClr>
              </a:solidFill>
            </a:rPr>
            <a:t>Open the chat window to view the instructions and links.</a:t>
          </a:r>
        </a:p>
      </dgm:t>
    </dgm:pt>
    <dgm:pt modelId="{14AC984E-FC76-42B2-B6CF-F6E6AE422BEC}" type="parTrans" cxnId="{4B9A5F5A-DB2E-4987-95DD-49B1E9271F8B}">
      <dgm:prSet/>
      <dgm:spPr/>
      <dgm:t>
        <a:bodyPr/>
        <a:lstStyle/>
        <a:p>
          <a:endParaRPr lang="en-US"/>
        </a:p>
      </dgm:t>
    </dgm:pt>
    <dgm:pt modelId="{B3A02793-4DE7-4BC5-820C-BB88FAF8C540}" type="sibTrans" cxnId="{4B9A5F5A-DB2E-4987-95DD-49B1E9271F8B}">
      <dgm:prSet/>
      <dgm:spPr/>
      <dgm:t>
        <a:bodyPr/>
        <a:lstStyle/>
        <a:p>
          <a:endParaRPr lang="en-US"/>
        </a:p>
      </dgm:t>
    </dgm:pt>
    <dgm:pt modelId="{AC93C9D3-C7FF-4524-B581-DBF9EBEE2483}">
      <dgm:prSet custT="1"/>
      <dgm:spPr/>
      <dgm:t>
        <a:bodyPr/>
        <a:lstStyle/>
        <a:p>
          <a:pPr>
            <a:lnSpc>
              <a:spcPct val="100000"/>
            </a:lnSpc>
            <a:defRPr cap="all"/>
          </a:pPr>
          <a:r>
            <a:rPr lang="en-US" sz="2000" cap="none" dirty="0">
              <a:solidFill>
                <a:schemeClr val="accent4">
                  <a:lumMod val="75000"/>
                </a:schemeClr>
              </a:solidFill>
            </a:rPr>
            <a:t>Click on the Jamboard link that matches your BR number (e.g., BR 11 should go to Jamboard group 11).</a:t>
          </a:r>
        </a:p>
      </dgm:t>
    </dgm:pt>
    <dgm:pt modelId="{4E8BE5A8-C184-44FC-B98C-582F5BEC5D51}" type="parTrans" cxnId="{E8843053-1A9B-4F8A-BD5D-74E9783AB0F1}">
      <dgm:prSet/>
      <dgm:spPr/>
      <dgm:t>
        <a:bodyPr/>
        <a:lstStyle/>
        <a:p>
          <a:endParaRPr lang="en-US"/>
        </a:p>
      </dgm:t>
    </dgm:pt>
    <dgm:pt modelId="{BF26B8C7-CD5B-4C22-9726-A4CD59050F99}" type="sibTrans" cxnId="{E8843053-1A9B-4F8A-BD5D-74E9783AB0F1}">
      <dgm:prSet/>
      <dgm:spPr/>
      <dgm:t>
        <a:bodyPr/>
        <a:lstStyle/>
        <a:p>
          <a:endParaRPr lang="en-US"/>
        </a:p>
      </dgm:t>
    </dgm:pt>
    <dgm:pt modelId="{3EE4ADF9-23D5-4B92-A3C6-7DF02E360A84}">
      <dgm:prSet custT="1"/>
      <dgm:spPr/>
      <dgm:t>
        <a:bodyPr/>
        <a:lstStyle/>
        <a:p>
          <a:pPr>
            <a:lnSpc>
              <a:spcPct val="100000"/>
            </a:lnSpc>
            <a:defRPr cap="all"/>
          </a:pPr>
          <a:r>
            <a:rPr lang="en-US" sz="2000" cap="none" dirty="0">
              <a:solidFill>
                <a:schemeClr val="accent5">
                  <a:lumMod val="75000"/>
                </a:schemeClr>
              </a:solidFill>
            </a:rPr>
            <a:t>Keep two windows open: your BR in zoom and your activity 3 slide in Jamboard.</a:t>
          </a:r>
        </a:p>
      </dgm:t>
    </dgm:pt>
    <dgm:pt modelId="{E3675DB5-D23F-47B0-9F1F-45B21E96D6AB}" type="parTrans" cxnId="{0040AFD0-E744-444D-83B9-B6DEF5C80371}">
      <dgm:prSet/>
      <dgm:spPr/>
      <dgm:t>
        <a:bodyPr/>
        <a:lstStyle/>
        <a:p>
          <a:endParaRPr lang="en-US"/>
        </a:p>
      </dgm:t>
    </dgm:pt>
    <dgm:pt modelId="{D9EC1B37-BCB5-48EA-A34A-0F83196CAC88}" type="sibTrans" cxnId="{0040AFD0-E744-444D-83B9-B6DEF5C80371}">
      <dgm:prSet/>
      <dgm:spPr/>
      <dgm:t>
        <a:bodyPr/>
        <a:lstStyle/>
        <a:p>
          <a:endParaRPr lang="en-US"/>
        </a:p>
      </dgm:t>
    </dgm:pt>
    <dgm:pt modelId="{BF13D644-554B-4EBE-B6B4-DA6D18670C5B}">
      <dgm:prSet custT="1"/>
      <dgm:spPr/>
      <dgm:t>
        <a:bodyPr/>
        <a:lstStyle/>
        <a:p>
          <a:pPr>
            <a:lnSpc>
              <a:spcPct val="100000"/>
            </a:lnSpc>
            <a:defRPr cap="all"/>
          </a:pPr>
          <a:r>
            <a:rPr lang="en-US" sz="2000" cap="none" dirty="0">
              <a:solidFill>
                <a:schemeClr val="accent6">
                  <a:lumMod val="75000"/>
                </a:schemeClr>
              </a:solidFill>
            </a:rPr>
            <a:t>Choose a shape and drag it into the black box to express your opinion.</a:t>
          </a:r>
        </a:p>
        <a:p>
          <a:pPr>
            <a:lnSpc>
              <a:spcPct val="100000"/>
            </a:lnSpc>
            <a:defRPr cap="all"/>
          </a:pPr>
          <a:endParaRPr lang="en-US" sz="2000" cap="none" dirty="0">
            <a:solidFill>
              <a:schemeClr val="accent6">
                <a:lumMod val="75000"/>
              </a:schemeClr>
            </a:solidFill>
          </a:endParaRPr>
        </a:p>
      </dgm:t>
    </dgm:pt>
    <dgm:pt modelId="{6A1A5218-F307-4625-84B9-13787335D5C8}" type="parTrans" cxnId="{15517F87-734B-4811-B1D6-9E57180CB39C}">
      <dgm:prSet/>
      <dgm:spPr/>
      <dgm:t>
        <a:bodyPr/>
        <a:lstStyle/>
        <a:p>
          <a:endParaRPr lang="en-US"/>
        </a:p>
      </dgm:t>
    </dgm:pt>
    <dgm:pt modelId="{F5D79BF7-05EE-43F2-818B-0FF09E268F29}" type="sibTrans" cxnId="{15517F87-734B-4811-B1D6-9E57180CB39C}">
      <dgm:prSet/>
      <dgm:spPr/>
      <dgm:t>
        <a:bodyPr/>
        <a:lstStyle/>
        <a:p>
          <a:endParaRPr lang="en-US"/>
        </a:p>
      </dgm:t>
    </dgm:pt>
    <dgm:pt modelId="{3866F245-4278-41C9-9240-2175A956E778}">
      <dgm:prSet custT="1"/>
      <dgm:spPr/>
      <dgm:t>
        <a:bodyPr/>
        <a:lstStyle/>
        <a:p>
          <a:pPr>
            <a:lnSpc>
              <a:spcPct val="100000"/>
            </a:lnSpc>
            <a:defRPr cap="all"/>
          </a:pPr>
          <a:r>
            <a:rPr lang="en-US" sz="2000" cap="none" dirty="0">
              <a:solidFill>
                <a:schemeClr val="accent2">
                  <a:lumMod val="75000"/>
                </a:schemeClr>
              </a:solidFill>
            </a:rPr>
            <a:t>Discuss the reasons for your opinion.</a:t>
          </a:r>
        </a:p>
      </dgm:t>
    </dgm:pt>
    <dgm:pt modelId="{25652F2D-0567-496B-98B1-F165B3E8F30C}" type="parTrans" cxnId="{51E1564F-8DF2-45CF-8373-EEFA40726562}">
      <dgm:prSet/>
      <dgm:spPr/>
      <dgm:t>
        <a:bodyPr/>
        <a:lstStyle/>
        <a:p>
          <a:endParaRPr lang="en-US"/>
        </a:p>
      </dgm:t>
    </dgm:pt>
    <dgm:pt modelId="{19E6B2B6-3A8E-4A38-A98B-AC876BB5C3A8}" type="sibTrans" cxnId="{51E1564F-8DF2-45CF-8373-EEFA40726562}">
      <dgm:prSet/>
      <dgm:spPr/>
      <dgm:t>
        <a:bodyPr/>
        <a:lstStyle/>
        <a:p>
          <a:endParaRPr lang="en-US"/>
        </a:p>
      </dgm:t>
    </dgm:pt>
    <dgm:pt modelId="{11250220-4E20-4114-A277-DD7F9A315CF4}" type="pres">
      <dgm:prSet presAssocID="{291CD29B-E081-46FA-866F-8EC827C261AA}" presName="root" presStyleCnt="0">
        <dgm:presLayoutVars>
          <dgm:dir/>
          <dgm:resizeHandles val="exact"/>
        </dgm:presLayoutVars>
      </dgm:prSet>
      <dgm:spPr/>
    </dgm:pt>
    <dgm:pt modelId="{0C35F152-3F5F-4446-A844-1F04DAD2B77A}" type="pres">
      <dgm:prSet presAssocID="{0A5E7CD3-2296-4FB0-82CF-6771ABFE35C9}" presName="compNode" presStyleCnt="0"/>
      <dgm:spPr/>
    </dgm:pt>
    <dgm:pt modelId="{C0A729F5-9F15-4A86-829F-E88809B4AA1B}" type="pres">
      <dgm:prSet presAssocID="{0A5E7CD3-2296-4FB0-82CF-6771ABFE35C9}" presName="iconBgRect" presStyleLbl="bgShp" presStyleIdx="0" presStyleCnt="6"/>
      <dgm:spPr>
        <a:prstGeom prst="round2DiagRect">
          <a:avLst>
            <a:gd name="adj1" fmla="val 29727"/>
            <a:gd name="adj2" fmla="val 0"/>
          </a:avLst>
        </a:prstGeom>
      </dgm:spPr>
    </dgm:pt>
    <dgm:pt modelId="{53296A98-2044-4FE3-A38A-BA4B2C07740F}" type="pres">
      <dgm:prSet presAssocID="{0A5E7CD3-2296-4FB0-82CF-6771ABFE35C9}" presName="iconRect" presStyleLbl="node1" presStyleIdx="0" presStyleCnt="6"/>
      <dgm:spPr>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2A6C0C70-B143-49D9-A49A-809DFE28BB6E}" type="pres">
      <dgm:prSet presAssocID="{0A5E7CD3-2296-4FB0-82CF-6771ABFE35C9}" presName="spaceRect" presStyleCnt="0"/>
      <dgm:spPr/>
    </dgm:pt>
    <dgm:pt modelId="{94510E8A-7C4B-4171-BFED-3640B8A87510}" type="pres">
      <dgm:prSet presAssocID="{0A5E7CD3-2296-4FB0-82CF-6771ABFE35C9}" presName="textRect" presStyleLbl="revTx" presStyleIdx="0" presStyleCnt="6" custLinFactNeighborX="925">
        <dgm:presLayoutVars>
          <dgm:chMax val="1"/>
          <dgm:chPref val="1"/>
        </dgm:presLayoutVars>
      </dgm:prSet>
      <dgm:spPr/>
    </dgm:pt>
    <dgm:pt modelId="{647F3098-59CB-4EC0-B77A-2883A67D7A94}" type="pres">
      <dgm:prSet presAssocID="{5A854DDB-92AA-42A1-BC2E-18E2BB62B085}" presName="sibTrans" presStyleCnt="0"/>
      <dgm:spPr/>
    </dgm:pt>
    <dgm:pt modelId="{A12A0535-9144-4A09-AD17-9FEE12DC46C8}" type="pres">
      <dgm:prSet presAssocID="{99EE7C0C-0F73-47D2-81D3-F618C76D7C50}" presName="compNode" presStyleCnt="0"/>
      <dgm:spPr/>
    </dgm:pt>
    <dgm:pt modelId="{EB18FF22-D284-436D-AD43-42F567F2E451}" type="pres">
      <dgm:prSet presAssocID="{99EE7C0C-0F73-47D2-81D3-F618C76D7C50}" presName="iconBgRect" presStyleLbl="bgShp" presStyleIdx="1" presStyleCnt="6"/>
      <dgm:spPr>
        <a:prstGeom prst="round2DiagRect">
          <a:avLst>
            <a:gd name="adj1" fmla="val 29727"/>
            <a:gd name="adj2" fmla="val 0"/>
          </a:avLst>
        </a:prstGeom>
      </dgm:spPr>
    </dgm:pt>
    <dgm:pt modelId="{DFF03FE3-2592-4C7C-8EF5-1C4C1EB01A3E}" type="pres">
      <dgm:prSet presAssocID="{99EE7C0C-0F73-47D2-81D3-F618C76D7C50}" presName="iconRect" presStyleLbl="node1" presStyleIdx="1" presStyleCnt="6"/>
      <dgm:spPr>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2C7D480D-78BC-4F83-89A4-A7D427A0A3D7}" type="pres">
      <dgm:prSet presAssocID="{99EE7C0C-0F73-47D2-81D3-F618C76D7C50}" presName="spaceRect" presStyleCnt="0"/>
      <dgm:spPr/>
    </dgm:pt>
    <dgm:pt modelId="{B312CE4E-A0CA-4622-B423-DDD2D98D3B2F}" type="pres">
      <dgm:prSet presAssocID="{99EE7C0C-0F73-47D2-81D3-F618C76D7C50}" presName="textRect" presStyleLbl="revTx" presStyleIdx="1" presStyleCnt="6" custLinFactNeighborX="925">
        <dgm:presLayoutVars>
          <dgm:chMax val="1"/>
          <dgm:chPref val="1"/>
        </dgm:presLayoutVars>
      </dgm:prSet>
      <dgm:spPr/>
    </dgm:pt>
    <dgm:pt modelId="{411F9C2B-6899-4E1C-93D5-FF61370A1050}" type="pres">
      <dgm:prSet presAssocID="{B3A02793-4DE7-4BC5-820C-BB88FAF8C540}" presName="sibTrans" presStyleCnt="0"/>
      <dgm:spPr/>
    </dgm:pt>
    <dgm:pt modelId="{CB5323CA-7C22-4691-86DF-6AF7D7883664}" type="pres">
      <dgm:prSet presAssocID="{AC93C9D3-C7FF-4524-B581-DBF9EBEE2483}" presName="compNode" presStyleCnt="0"/>
      <dgm:spPr/>
    </dgm:pt>
    <dgm:pt modelId="{DF784F96-140D-425E-81BE-C91F8D1DE9B3}" type="pres">
      <dgm:prSet presAssocID="{AC93C9D3-C7FF-4524-B581-DBF9EBEE2483}" presName="iconBgRect" presStyleLbl="bgShp" presStyleIdx="2" presStyleCnt="6"/>
      <dgm:spPr>
        <a:prstGeom prst="round2DiagRect">
          <a:avLst>
            <a:gd name="adj1" fmla="val 29727"/>
            <a:gd name="adj2" fmla="val 0"/>
          </a:avLst>
        </a:prstGeom>
      </dgm:spPr>
    </dgm:pt>
    <dgm:pt modelId="{F9622758-B409-4FBF-9858-A816E501924E}" type="pres">
      <dgm:prSet presAssocID="{AC93C9D3-C7FF-4524-B581-DBF9EBEE2483}" presName="iconRect" presStyleLbl="node1" presStyleIdx="2" presStyleCnt="6"/>
      <dgm:spPr>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chart"/>
        </a:ext>
      </dgm:extLst>
    </dgm:pt>
    <dgm:pt modelId="{66C1AD0F-BA36-43EF-850E-1C68B476E49B}" type="pres">
      <dgm:prSet presAssocID="{AC93C9D3-C7FF-4524-B581-DBF9EBEE2483}" presName="spaceRect" presStyleCnt="0"/>
      <dgm:spPr/>
    </dgm:pt>
    <dgm:pt modelId="{2B04B2DB-CB73-4959-8F66-D28C527B871A}" type="pres">
      <dgm:prSet presAssocID="{AC93C9D3-C7FF-4524-B581-DBF9EBEE2483}" presName="textRect" presStyleLbl="revTx" presStyleIdx="2" presStyleCnt="6" custLinFactNeighborX="925">
        <dgm:presLayoutVars>
          <dgm:chMax val="1"/>
          <dgm:chPref val="1"/>
        </dgm:presLayoutVars>
      </dgm:prSet>
      <dgm:spPr/>
    </dgm:pt>
    <dgm:pt modelId="{BD868162-5EBD-4956-A6B6-2DB041C5E0CB}" type="pres">
      <dgm:prSet presAssocID="{BF26B8C7-CD5B-4C22-9726-A4CD59050F99}" presName="sibTrans" presStyleCnt="0"/>
      <dgm:spPr/>
    </dgm:pt>
    <dgm:pt modelId="{12E8BA95-BDC0-4676-B9C3-AD4CADB60FB2}" type="pres">
      <dgm:prSet presAssocID="{3EE4ADF9-23D5-4B92-A3C6-7DF02E360A84}" presName="compNode" presStyleCnt="0"/>
      <dgm:spPr/>
    </dgm:pt>
    <dgm:pt modelId="{ADD4AE6A-C860-4A8A-A276-60AF8CA5004D}" type="pres">
      <dgm:prSet presAssocID="{3EE4ADF9-23D5-4B92-A3C6-7DF02E360A84}" presName="iconBgRect" presStyleLbl="bgShp" presStyleIdx="3" presStyleCnt="6"/>
      <dgm:spPr>
        <a:prstGeom prst="round2DiagRect">
          <a:avLst>
            <a:gd name="adj1" fmla="val 29727"/>
            <a:gd name="adj2" fmla="val 0"/>
          </a:avLst>
        </a:prstGeom>
      </dgm:spPr>
    </dgm:pt>
    <dgm:pt modelId="{242DCDF8-1E9A-421A-8138-0ECBF3F4A19C}" type="pres">
      <dgm:prSet presAssocID="{3EE4ADF9-23D5-4B92-A3C6-7DF02E360A84}" presName="iconRect" presStyleLbl="node1" presStyleIdx="3" presStyleCnt="6"/>
      <dgm:spPr>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Zoom In"/>
        </a:ext>
      </dgm:extLst>
    </dgm:pt>
    <dgm:pt modelId="{2356317B-B440-46E5-94A0-CC8F780F32A3}" type="pres">
      <dgm:prSet presAssocID="{3EE4ADF9-23D5-4B92-A3C6-7DF02E360A84}" presName="spaceRect" presStyleCnt="0"/>
      <dgm:spPr/>
    </dgm:pt>
    <dgm:pt modelId="{3360653B-D1A8-49C7-A526-4A194CF9E687}" type="pres">
      <dgm:prSet presAssocID="{3EE4ADF9-23D5-4B92-A3C6-7DF02E360A84}" presName="textRect" presStyleLbl="revTx" presStyleIdx="3" presStyleCnt="6" custLinFactNeighborX="925">
        <dgm:presLayoutVars>
          <dgm:chMax val="1"/>
          <dgm:chPref val="1"/>
        </dgm:presLayoutVars>
      </dgm:prSet>
      <dgm:spPr/>
    </dgm:pt>
    <dgm:pt modelId="{713F278B-55DF-451D-97E0-1519846D3879}" type="pres">
      <dgm:prSet presAssocID="{D9EC1B37-BCB5-48EA-A34A-0F83196CAC88}" presName="sibTrans" presStyleCnt="0"/>
      <dgm:spPr/>
    </dgm:pt>
    <dgm:pt modelId="{A8F67BAE-469D-4CE8-B470-54C16E142D07}" type="pres">
      <dgm:prSet presAssocID="{BF13D644-554B-4EBE-B6B4-DA6D18670C5B}" presName="compNode" presStyleCnt="0"/>
      <dgm:spPr/>
    </dgm:pt>
    <dgm:pt modelId="{75930DF1-3693-4082-A1BB-7CD4FFF64C97}" type="pres">
      <dgm:prSet presAssocID="{BF13D644-554B-4EBE-B6B4-DA6D18670C5B}" presName="iconBgRect" presStyleLbl="bgShp" presStyleIdx="4" presStyleCnt="6"/>
      <dgm:spPr>
        <a:prstGeom prst="round2DiagRect">
          <a:avLst>
            <a:gd name="adj1" fmla="val 29727"/>
            <a:gd name="adj2" fmla="val 0"/>
          </a:avLst>
        </a:prstGeom>
      </dgm:spPr>
    </dgm:pt>
    <dgm:pt modelId="{D76807CB-F028-419E-A7D9-50CE37C209BF}" type="pres">
      <dgm:prSet presAssocID="{BF13D644-554B-4EBE-B6B4-DA6D18670C5B}" presName="iconRect" presStyleLbl="node1" presStyleIdx="4" presStyleCnt="6"/>
      <dgm:spPr>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Basic Shapes outline"/>
        </a:ext>
      </dgm:extLst>
    </dgm:pt>
    <dgm:pt modelId="{181659D2-6398-4475-87B3-9BD2736FA6E0}" type="pres">
      <dgm:prSet presAssocID="{BF13D644-554B-4EBE-B6B4-DA6D18670C5B}" presName="spaceRect" presStyleCnt="0"/>
      <dgm:spPr/>
    </dgm:pt>
    <dgm:pt modelId="{208D4C5A-E84D-4B33-BCD1-581783E2CC87}" type="pres">
      <dgm:prSet presAssocID="{BF13D644-554B-4EBE-B6B4-DA6D18670C5B}" presName="textRect" presStyleLbl="revTx" presStyleIdx="4" presStyleCnt="6" custLinFactNeighborX="925">
        <dgm:presLayoutVars>
          <dgm:chMax val="1"/>
          <dgm:chPref val="1"/>
        </dgm:presLayoutVars>
      </dgm:prSet>
      <dgm:spPr/>
    </dgm:pt>
    <dgm:pt modelId="{E50CFF03-1D96-40DA-A382-3BC9633BD00C}" type="pres">
      <dgm:prSet presAssocID="{F5D79BF7-05EE-43F2-818B-0FF09E268F29}" presName="sibTrans" presStyleCnt="0"/>
      <dgm:spPr/>
    </dgm:pt>
    <dgm:pt modelId="{8A4E625D-8EC8-4BC1-8654-E00A8052ABBF}" type="pres">
      <dgm:prSet presAssocID="{3866F245-4278-41C9-9240-2175A956E778}" presName="compNode" presStyleCnt="0"/>
      <dgm:spPr/>
    </dgm:pt>
    <dgm:pt modelId="{E2DF04AB-FEB7-4F1F-A385-7995B851ABF7}" type="pres">
      <dgm:prSet presAssocID="{3866F245-4278-41C9-9240-2175A956E778}" presName="iconBgRect" presStyleLbl="bgShp" presStyleIdx="5" presStyleCnt="6"/>
      <dgm:spPr>
        <a:prstGeom prst="round2DiagRect">
          <a:avLst>
            <a:gd name="adj1" fmla="val 29727"/>
            <a:gd name="adj2" fmla="val 0"/>
          </a:avLst>
        </a:prstGeom>
      </dgm:spPr>
    </dgm:pt>
    <dgm:pt modelId="{334A0C2A-EBB6-4E7A-B633-B9CA0C3C80A6}" type="pres">
      <dgm:prSet presAssocID="{3866F245-4278-41C9-9240-2175A956E778}" presName="iconRect" presStyleLbl="node1" presStyleIdx="5" presStyleCnt="6"/>
      <dgm:spPr>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Board Room"/>
        </a:ext>
      </dgm:extLst>
    </dgm:pt>
    <dgm:pt modelId="{5033D486-59F1-400C-9CE2-E9AC6DD01FD9}" type="pres">
      <dgm:prSet presAssocID="{3866F245-4278-41C9-9240-2175A956E778}" presName="spaceRect" presStyleCnt="0"/>
      <dgm:spPr/>
    </dgm:pt>
    <dgm:pt modelId="{7C3E3FB1-7462-401B-88A0-4BC4F80E62A9}" type="pres">
      <dgm:prSet presAssocID="{3866F245-4278-41C9-9240-2175A956E778}" presName="textRect" presStyleLbl="revTx" presStyleIdx="5" presStyleCnt="6">
        <dgm:presLayoutVars>
          <dgm:chMax val="1"/>
          <dgm:chPref val="1"/>
        </dgm:presLayoutVars>
      </dgm:prSet>
      <dgm:spPr/>
    </dgm:pt>
  </dgm:ptLst>
  <dgm:cxnLst>
    <dgm:cxn modelId="{BFFF5121-899A-4607-9E80-DA1B8573BCF8}" type="presOf" srcId="{3EE4ADF9-23D5-4B92-A3C6-7DF02E360A84}" destId="{3360653B-D1A8-49C7-A526-4A194CF9E687}" srcOrd="0" destOrd="0" presId="urn:microsoft.com/office/officeart/2018/5/layout/IconLeafLabelList"/>
    <dgm:cxn modelId="{57EC4760-E092-4189-A066-E8B1C6E9CACA}" type="presOf" srcId="{0A5E7CD3-2296-4FB0-82CF-6771ABFE35C9}" destId="{94510E8A-7C4B-4171-BFED-3640B8A87510}" srcOrd="0" destOrd="0" presId="urn:microsoft.com/office/officeart/2018/5/layout/IconLeafLabelList"/>
    <dgm:cxn modelId="{51E1564F-8DF2-45CF-8373-EEFA40726562}" srcId="{291CD29B-E081-46FA-866F-8EC827C261AA}" destId="{3866F245-4278-41C9-9240-2175A956E778}" srcOrd="5" destOrd="0" parTransId="{25652F2D-0567-496B-98B1-F165B3E8F30C}" sibTransId="{19E6B2B6-3A8E-4A38-A98B-AC876BB5C3A8}"/>
    <dgm:cxn modelId="{E8843053-1A9B-4F8A-BD5D-74E9783AB0F1}" srcId="{291CD29B-E081-46FA-866F-8EC827C261AA}" destId="{AC93C9D3-C7FF-4524-B581-DBF9EBEE2483}" srcOrd="2" destOrd="0" parTransId="{4E8BE5A8-C184-44FC-B98C-582F5BEC5D51}" sibTransId="{BF26B8C7-CD5B-4C22-9726-A4CD59050F99}"/>
    <dgm:cxn modelId="{F753AB54-A08A-4AA1-83FC-F116EBC533EB}" type="presOf" srcId="{3866F245-4278-41C9-9240-2175A956E778}" destId="{7C3E3FB1-7462-401B-88A0-4BC4F80E62A9}" srcOrd="0" destOrd="0" presId="urn:microsoft.com/office/officeart/2018/5/layout/IconLeafLabelList"/>
    <dgm:cxn modelId="{AF2F0C75-A4D9-45E0-9CED-433AED55D383}" type="presOf" srcId="{291CD29B-E081-46FA-866F-8EC827C261AA}" destId="{11250220-4E20-4114-A277-DD7F9A315CF4}" srcOrd="0" destOrd="0" presId="urn:microsoft.com/office/officeart/2018/5/layout/IconLeafLabelList"/>
    <dgm:cxn modelId="{4B9A5F5A-DB2E-4987-95DD-49B1E9271F8B}" srcId="{291CD29B-E081-46FA-866F-8EC827C261AA}" destId="{99EE7C0C-0F73-47D2-81D3-F618C76D7C50}" srcOrd="1" destOrd="0" parTransId="{14AC984E-FC76-42B2-B6CF-F6E6AE422BEC}" sibTransId="{B3A02793-4DE7-4BC5-820C-BB88FAF8C540}"/>
    <dgm:cxn modelId="{15517F87-734B-4811-B1D6-9E57180CB39C}" srcId="{291CD29B-E081-46FA-866F-8EC827C261AA}" destId="{BF13D644-554B-4EBE-B6B4-DA6D18670C5B}" srcOrd="4" destOrd="0" parTransId="{6A1A5218-F307-4625-84B9-13787335D5C8}" sibTransId="{F5D79BF7-05EE-43F2-818B-0FF09E268F29}"/>
    <dgm:cxn modelId="{4FF1FACE-28F4-4163-A37F-2C4773E84AD1}" type="presOf" srcId="{BF13D644-554B-4EBE-B6B4-DA6D18670C5B}" destId="{208D4C5A-E84D-4B33-BCD1-581783E2CC87}" srcOrd="0" destOrd="0" presId="urn:microsoft.com/office/officeart/2018/5/layout/IconLeafLabelList"/>
    <dgm:cxn modelId="{0040AFD0-E744-444D-83B9-B6DEF5C80371}" srcId="{291CD29B-E081-46FA-866F-8EC827C261AA}" destId="{3EE4ADF9-23D5-4B92-A3C6-7DF02E360A84}" srcOrd="3" destOrd="0" parTransId="{E3675DB5-D23F-47B0-9F1F-45B21E96D6AB}" sibTransId="{D9EC1B37-BCB5-48EA-A34A-0F83196CAC88}"/>
    <dgm:cxn modelId="{EDF31AE7-CBA8-44E8-A4C1-77E6706C67B8}" srcId="{291CD29B-E081-46FA-866F-8EC827C261AA}" destId="{0A5E7CD3-2296-4FB0-82CF-6771ABFE35C9}" srcOrd="0" destOrd="0" parTransId="{DDE17C2A-C989-43A2-B529-9A9695DFF6D5}" sibTransId="{5A854DDB-92AA-42A1-BC2E-18E2BB62B085}"/>
    <dgm:cxn modelId="{4E0E29F0-37DA-4758-8CAD-EFA0FFC0DA8F}" type="presOf" srcId="{99EE7C0C-0F73-47D2-81D3-F618C76D7C50}" destId="{B312CE4E-A0CA-4622-B423-DDD2D98D3B2F}" srcOrd="0" destOrd="0" presId="urn:microsoft.com/office/officeart/2018/5/layout/IconLeafLabelList"/>
    <dgm:cxn modelId="{3E1F77F8-7FC7-437B-913F-CF8524C6ED68}" type="presOf" srcId="{AC93C9D3-C7FF-4524-B581-DBF9EBEE2483}" destId="{2B04B2DB-CB73-4959-8F66-D28C527B871A}" srcOrd="0" destOrd="0" presId="urn:microsoft.com/office/officeart/2018/5/layout/IconLeafLabelList"/>
    <dgm:cxn modelId="{CA7AC3F6-D541-4571-8563-A5F10174EE0A}" type="presParOf" srcId="{11250220-4E20-4114-A277-DD7F9A315CF4}" destId="{0C35F152-3F5F-4446-A844-1F04DAD2B77A}" srcOrd="0" destOrd="0" presId="urn:microsoft.com/office/officeart/2018/5/layout/IconLeafLabelList"/>
    <dgm:cxn modelId="{CB9262E3-22DE-44B9-B414-74E84C90DB8A}" type="presParOf" srcId="{0C35F152-3F5F-4446-A844-1F04DAD2B77A}" destId="{C0A729F5-9F15-4A86-829F-E88809B4AA1B}" srcOrd="0" destOrd="0" presId="urn:microsoft.com/office/officeart/2018/5/layout/IconLeafLabelList"/>
    <dgm:cxn modelId="{373365CD-C448-4494-ACEC-166ECC2E6F3A}" type="presParOf" srcId="{0C35F152-3F5F-4446-A844-1F04DAD2B77A}" destId="{53296A98-2044-4FE3-A38A-BA4B2C07740F}" srcOrd="1" destOrd="0" presId="urn:microsoft.com/office/officeart/2018/5/layout/IconLeafLabelList"/>
    <dgm:cxn modelId="{1220D8D6-8D7B-484B-80BE-60A1C83EF829}" type="presParOf" srcId="{0C35F152-3F5F-4446-A844-1F04DAD2B77A}" destId="{2A6C0C70-B143-49D9-A49A-809DFE28BB6E}" srcOrd="2" destOrd="0" presId="urn:microsoft.com/office/officeart/2018/5/layout/IconLeafLabelList"/>
    <dgm:cxn modelId="{670E4B66-01B0-47D8-A2A6-014AC9750539}" type="presParOf" srcId="{0C35F152-3F5F-4446-A844-1F04DAD2B77A}" destId="{94510E8A-7C4B-4171-BFED-3640B8A87510}" srcOrd="3" destOrd="0" presId="urn:microsoft.com/office/officeart/2018/5/layout/IconLeafLabelList"/>
    <dgm:cxn modelId="{111A1C72-78F2-444C-8659-FE00469EF3DE}" type="presParOf" srcId="{11250220-4E20-4114-A277-DD7F9A315CF4}" destId="{647F3098-59CB-4EC0-B77A-2883A67D7A94}" srcOrd="1" destOrd="0" presId="urn:microsoft.com/office/officeart/2018/5/layout/IconLeafLabelList"/>
    <dgm:cxn modelId="{7490A046-E3DC-42F4-B5D7-08BF45A37F4C}" type="presParOf" srcId="{11250220-4E20-4114-A277-DD7F9A315CF4}" destId="{A12A0535-9144-4A09-AD17-9FEE12DC46C8}" srcOrd="2" destOrd="0" presId="urn:microsoft.com/office/officeart/2018/5/layout/IconLeafLabelList"/>
    <dgm:cxn modelId="{B7812AC1-33DA-4173-8FFF-B784BA73D747}" type="presParOf" srcId="{A12A0535-9144-4A09-AD17-9FEE12DC46C8}" destId="{EB18FF22-D284-436D-AD43-42F567F2E451}" srcOrd="0" destOrd="0" presId="urn:microsoft.com/office/officeart/2018/5/layout/IconLeafLabelList"/>
    <dgm:cxn modelId="{6736B35C-88B8-48EC-B9ED-270C4A3229C7}" type="presParOf" srcId="{A12A0535-9144-4A09-AD17-9FEE12DC46C8}" destId="{DFF03FE3-2592-4C7C-8EF5-1C4C1EB01A3E}" srcOrd="1" destOrd="0" presId="urn:microsoft.com/office/officeart/2018/5/layout/IconLeafLabelList"/>
    <dgm:cxn modelId="{FF1C5104-F7C2-4857-8555-E1156D273417}" type="presParOf" srcId="{A12A0535-9144-4A09-AD17-9FEE12DC46C8}" destId="{2C7D480D-78BC-4F83-89A4-A7D427A0A3D7}" srcOrd="2" destOrd="0" presId="urn:microsoft.com/office/officeart/2018/5/layout/IconLeafLabelList"/>
    <dgm:cxn modelId="{34A36361-F86D-415B-A1D9-45CEC5A6120A}" type="presParOf" srcId="{A12A0535-9144-4A09-AD17-9FEE12DC46C8}" destId="{B312CE4E-A0CA-4622-B423-DDD2D98D3B2F}" srcOrd="3" destOrd="0" presId="urn:microsoft.com/office/officeart/2018/5/layout/IconLeafLabelList"/>
    <dgm:cxn modelId="{63632C9E-E3D7-43F1-9E7F-11A871037923}" type="presParOf" srcId="{11250220-4E20-4114-A277-DD7F9A315CF4}" destId="{411F9C2B-6899-4E1C-93D5-FF61370A1050}" srcOrd="3" destOrd="0" presId="urn:microsoft.com/office/officeart/2018/5/layout/IconLeafLabelList"/>
    <dgm:cxn modelId="{6303AF4D-C256-477F-BDFC-17A65F8C3D79}" type="presParOf" srcId="{11250220-4E20-4114-A277-DD7F9A315CF4}" destId="{CB5323CA-7C22-4691-86DF-6AF7D7883664}" srcOrd="4" destOrd="0" presId="urn:microsoft.com/office/officeart/2018/5/layout/IconLeafLabelList"/>
    <dgm:cxn modelId="{56F6B05B-8A22-4D12-A1CD-DFFF69659BB4}" type="presParOf" srcId="{CB5323CA-7C22-4691-86DF-6AF7D7883664}" destId="{DF784F96-140D-425E-81BE-C91F8D1DE9B3}" srcOrd="0" destOrd="0" presId="urn:microsoft.com/office/officeart/2018/5/layout/IconLeafLabelList"/>
    <dgm:cxn modelId="{769581F2-7838-4A43-9887-74299ECC5322}" type="presParOf" srcId="{CB5323CA-7C22-4691-86DF-6AF7D7883664}" destId="{F9622758-B409-4FBF-9858-A816E501924E}" srcOrd="1" destOrd="0" presId="urn:microsoft.com/office/officeart/2018/5/layout/IconLeafLabelList"/>
    <dgm:cxn modelId="{045656F0-D1E3-4B55-A3B1-B855B7FDD0B0}" type="presParOf" srcId="{CB5323CA-7C22-4691-86DF-6AF7D7883664}" destId="{66C1AD0F-BA36-43EF-850E-1C68B476E49B}" srcOrd="2" destOrd="0" presId="urn:microsoft.com/office/officeart/2018/5/layout/IconLeafLabelList"/>
    <dgm:cxn modelId="{A4735A8F-CBDF-4A0D-B2FC-36FAEB085EAC}" type="presParOf" srcId="{CB5323CA-7C22-4691-86DF-6AF7D7883664}" destId="{2B04B2DB-CB73-4959-8F66-D28C527B871A}" srcOrd="3" destOrd="0" presId="urn:microsoft.com/office/officeart/2018/5/layout/IconLeafLabelList"/>
    <dgm:cxn modelId="{ADC69FC7-CB3A-445B-97D2-E934F2D384E2}" type="presParOf" srcId="{11250220-4E20-4114-A277-DD7F9A315CF4}" destId="{BD868162-5EBD-4956-A6B6-2DB041C5E0CB}" srcOrd="5" destOrd="0" presId="urn:microsoft.com/office/officeart/2018/5/layout/IconLeafLabelList"/>
    <dgm:cxn modelId="{22B1BC96-27A5-4715-85BB-895DCA1D5756}" type="presParOf" srcId="{11250220-4E20-4114-A277-DD7F9A315CF4}" destId="{12E8BA95-BDC0-4676-B9C3-AD4CADB60FB2}" srcOrd="6" destOrd="0" presId="urn:microsoft.com/office/officeart/2018/5/layout/IconLeafLabelList"/>
    <dgm:cxn modelId="{45C644A4-2B08-41EB-A720-62B303F3AE7D}" type="presParOf" srcId="{12E8BA95-BDC0-4676-B9C3-AD4CADB60FB2}" destId="{ADD4AE6A-C860-4A8A-A276-60AF8CA5004D}" srcOrd="0" destOrd="0" presId="urn:microsoft.com/office/officeart/2018/5/layout/IconLeafLabelList"/>
    <dgm:cxn modelId="{59A0A0DB-499E-4B8C-BAA7-93D364A3FED1}" type="presParOf" srcId="{12E8BA95-BDC0-4676-B9C3-AD4CADB60FB2}" destId="{242DCDF8-1E9A-421A-8138-0ECBF3F4A19C}" srcOrd="1" destOrd="0" presId="urn:microsoft.com/office/officeart/2018/5/layout/IconLeafLabelList"/>
    <dgm:cxn modelId="{E68C56FB-71B6-4EEC-B262-835AE04F2B7B}" type="presParOf" srcId="{12E8BA95-BDC0-4676-B9C3-AD4CADB60FB2}" destId="{2356317B-B440-46E5-94A0-CC8F780F32A3}" srcOrd="2" destOrd="0" presId="urn:microsoft.com/office/officeart/2018/5/layout/IconLeafLabelList"/>
    <dgm:cxn modelId="{B79F3D52-5386-46F2-B2F0-9C4DF04E0E8D}" type="presParOf" srcId="{12E8BA95-BDC0-4676-B9C3-AD4CADB60FB2}" destId="{3360653B-D1A8-49C7-A526-4A194CF9E687}" srcOrd="3" destOrd="0" presId="urn:microsoft.com/office/officeart/2018/5/layout/IconLeafLabelList"/>
    <dgm:cxn modelId="{7B7ABABD-490F-4141-BA83-CB1DAC6B9626}" type="presParOf" srcId="{11250220-4E20-4114-A277-DD7F9A315CF4}" destId="{713F278B-55DF-451D-97E0-1519846D3879}" srcOrd="7" destOrd="0" presId="urn:microsoft.com/office/officeart/2018/5/layout/IconLeafLabelList"/>
    <dgm:cxn modelId="{D474645D-7119-4FDD-A608-3B41B9B01483}" type="presParOf" srcId="{11250220-4E20-4114-A277-DD7F9A315CF4}" destId="{A8F67BAE-469D-4CE8-B470-54C16E142D07}" srcOrd="8" destOrd="0" presId="urn:microsoft.com/office/officeart/2018/5/layout/IconLeafLabelList"/>
    <dgm:cxn modelId="{AFA0CE25-5AC6-44C0-9E9F-3C603921306B}" type="presParOf" srcId="{A8F67BAE-469D-4CE8-B470-54C16E142D07}" destId="{75930DF1-3693-4082-A1BB-7CD4FFF64C97}" srcOrd="0" destOrd="0" presId="urn:microsoft.com/office/officeart/2018/5/layout/IconLeafLabelList"/>
    <dgm:cxn modelId="{6FCA270B-88DD-4116-A592-2E59E8D3D65F}" type="presParOf" srcId="{A8F67BAE-469D-4CE8-B470-54C16E142D07}" destId="{D76807CB-F028-419E-A7D9-50CE37C209BF}" srcOrd="1" destOrd="0" presId="urn:microsoft.com/office/officeart/2018/5/layout/IconLeafLabelList"/>
    <dgm:cxn modelId="{A0976EBD-50E3-45E2-9F1C-9AB7C7D62787}" type="presParOf" srcId="{A8F67BAE-469D-4CE8-B470-54C16E142D07}" destId="{181659D2-6398-4475-87B3-9BD2736FA6E0}" srcOrd="2" destOrd="0" presId="urn:microsoft.com/office/officeart/2018/5/layout/IconLeafLabelList"/>
    <dgm:cxn modelId="{DA0C7FC0-8794-477E-8DF8-169E293561C6}" type="presParOf" srcId="{A8F67BAE-469D-4CE8-B470-54C16E142D07}" destId="{208D4C5A-E84D-4B33-BCD1-581783E2CC87}" srcOrd="3" destOrd="0" presId="urn:microsoft.com/office/officeart/2018/5/layout/IconLeafLabelList"/>
    <dgm:cxn modelId="{6734ACCC-886F-45F2-8AD9-080B06C8A912}" type="presParOf" srcId="{11250220-4E20-4114-A277-DD7F9A315CF4}" destId="{E50CFF03-1D96-40DA-A382-3BC9633BD00C}" srcOrd="9" destOrd="0" presId="urn:microsoft.com/office/officeart/2018/5/layout/IconLeafLabelList"/>
    <dgm:cxn modelId="{AD4F15C8-CCEA-4153-A192-EDE24603093F}" type="presParOf" srcId="{11250220-4E20-4114-A277-DD7F9A315CF4}" destId="{8A4E625D-8EC8-4BC1-8654-E00A8052ABBF}" srcOrd="10" destOrd="0" presId="urn:microsoft.com/office/officeart/2018/5/layout/IconLeafLabelList"/>
    <dgm:cxn modelId="{67B28F16-9146-4073-9F96-8F9C99461998}" type="presParOf" srcId="{8A4E625D-8EC8-4BC1-8654-E00A8052ABBF}" destId="{E2DF04AB-FEB7-4F1F-A385-7995B851ABF7}" srcOrd="0" destOrd="0" presId="urn:microsoft.com/office/officeart/2018/5/layout/IconLeafLabelList"/>
    <dgm:cxn modelId="{4B9B3DF9-F91C-4625-B0B6-AEA8C1C61397}" type="presParOf" srcId="{8A4E625D-8EC8-4BC1-8654-E00A8052ABBF}" destId="{334A0C2A-EBB6-4E7A-B633-B9CA0C3C80A6}" srcOrd="1" destOrd="0" presId="urn:microsoft.com/office/officeart/2018/5/layout/IconLeafLabelList"/>
    <dgm:cxn modelId="{9CD94368-0E53-4DAA-936E-A8D4E8851DCE}" type="presParOf" srcId="{8A4E625D-8EC8-4BC1-8654-E00A8052ABBF}" destId="{5033D486-59F1-400C-9CE2-E9AC6DD01FD9}" srcOrd="2" destOrd="0" presId="urn:microsoft.com/office/officeart/2018/5/layout/IconLeafLabelList"/>
    <dgm:cxn modelId="{39B44271-7B65-4ED1-A0D3-D9982F61C784}" type="presParOf" srcId="{8A4E625D-8EC8-4BC1-8654-E00A8052ABBF}" destId="{7C3E3FB1-7462-401B-88A0-4BC4F80E62A9}" srcOrd="3" destOrd="0" presId="urn:microsoft.com/office/officeart/2018/5/layout/IconLeafLabel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0BC885E6-8B83-4FD2-956F-30AC16BB1168}" type="doc">
      <dgm:prSet loTypeId="urn:microsoft.com/office/officeart/2018/2/layout/IconCircleList" loCatId="icon" qsTypeId="urn:microsoft.com/office/officeart/2005/8/quickstyle/simple1" qsCatId="simple" csTypeId="urn:microsoft.com/office/officeart/2018/5/colors/Iconchunking_coloredtext_colorful1" csCatId="colorful" phldr="1"/>
      <dgm:spPr/>
      <dgm:t>
        <a:bodyPr/>
        <a:lstStyle/>
        <a:p>
          <a:endParaRPr lang="en-US"/>
        </a:p>
      </dgm:t>
    </dgm:pt>
    <dgm:pt modelId="{5520C277-7F61-44BF-BC80-4A0E294B8595}">
      <dgm:prSet custT="1"/>
      <dgm:spPr/>
      <dgm:t>
        <a:bodyPr/>
        <a:lstStyle/>
        <a:p>
          <a:r>
            <a:rPr lang="en-US" sz="2000" dirty="0">
              <a:solidFill>
                <a:schemeClr val="accent2">
                  <a:lumMod val="75000"/>
                </a:schemeClr>
              </a:solidFill>
            </a:rPr>
            <a:t>A) In your BR, take 2 minutes to introduce yourselves (name, region/DFD, job title or role).</a:t>
          </a:r>
        </a:p>
      </dgm:t>
    </dgm:pt>
    <dgm:pt modelId="{0189201F-5B99-44F2-9F06-9F5D2331E153}" type="parTrans" cxnId="{57D3325D-041C-4407-A12C-EB85D4DBBA22}">
      <dgm:prSet/>
      <dgm:spPr/>
      <dgm:t>
        <a:bodyPr/>
        <a:lstStyle/>
        <a:p>
          <a:endParaRPr lang="en-US"/>
        </a:p>
      </dgm:t>
    </dgm:pt>
    <dgm:pt modelId="{92755E54-1B76-46E7-9A0D-D493D0C37EA4}" type="sibTrans" cxnId="{57D3325D-041C-4407-A12C-EB85D4DBBA22}">
      <dgm:prSet/>
      <dgm:spPr/>
      <dgm:t>
        <a:bodyPr/>
        <a:lstStyle/>
        <a:p>
          <a:endParaRPr lang="en-US"/>
        </a:p>
      </dgm:t>
    </dgm:pt>
    <dgm:pt modelId="{D3386909-14F1-4B40-92FA-6B44F4D6C1E3}">
      <dgm:prSet custT="1"/>
      <dgm:spPr/>
      <dgm:t>
        <a:bodyPr/>
        <a:lstStyle/>
        <a:p>
          <a:r>
            <a:rPr lang="en-US" sz="2000" dirty="0">
              <a:solidFill>
                <a:schemeClr val="bg2">
                  <a:lumMod val="50000"/>
                </a:schemeClr>
              </a:solidFill>
            </a:rPr>
            <a:t>B) Open the chat window to view the instructions and links</a:t>
          </a:r>
          <a:r>
            <a:rPr lang="en-US" sz="2000" dirty="0"/>
            <a:t>.</a:t>
          </a:r>
        </a:p>
      </dgm:t>
    </dgm:pt>
    <dgm:pt modelId="{DB6ADB5D-93CE-49A8-BA48-9F293DAA5D85}" type="parTrans" cxnId="{0477496B-6001-48CE-8CF6-40EDC3A3BED0}">
      <dgm:prSet/>
      <dgm:spPr/>
      <dgm:t>
        <a:bodyPr/>
        <a:lstStyle/>
        <a:p>
          <a:endParaRPr lang="en-US"/>
        </a:p>
      </dgm:t>
    </dgm:pt>
    <dgm:pt modelId="{DF18680D-61B4-4D10-8395-5A6EEA651F31}" type="sibTrans" cxnId="{0477496B-6001-48CE-8CF6-40EDC3A3BED0}">
      <dgm:prSet/>
      <dgm:spPr/>
      <dgm:t>
        <a:bodyPr/>
        <a:lstStyle/>
        <a:p>
          <a:endParaRPr lang="en-US"/>
        </a:p>
      </dgm:t>
    </dgm:pt>
    <dgm:pt modelId="{DC695149-EFC5-4226-B6F3-D9992EF3E71A}">
      <dgm:prSet custT="1"/>
      <dgm:spPr/>
      <dgm:t>
        <a:bodyPr/>
        <a:lstStyle/>
        <a:p>
          <a:r>
            <a:rPr lang="en-US" sz="2000" dirty="0">
              <a:solidFill>
                <a:schemeClr val="accent4">
                  <a:lumMod val="75000"/>
                </a:schemeClr>
              </a:solidFill>
            </a:rPr>
            <a:t>C) Click on the Jamboard link that matches your BR number (e.g., BR 9 should go to Jamboard group 9).</a:t>
          </a:r>
        </a:p>
      </dgm:t>
    </dgm:pt>
    <dgm:pt modelId="{87A74919-ED9F-4E10-84AB-38B860610775}" type="parTrans" cxnId="{E1846F4C-6ED9-4D21-895C-B351126BD7EE}">
      <dgm:prSet/>
      <dgm:spPr/>
      <dgm:t>
        <a:bodyPr/>
        <a:lstStyle/>
        <a:p>
          <a:endParaRPr lang="en-US"/>
        </a:p>
      </dgm:t>
    </dgm:pt>
    <dgm:pt modelId="{5E199435-CFFE-4B66-B80C-48F242BD2E29}" type="sibTrans" cxnId="{E1846F4C-6ED9-4D21-895C-B351126BD7EE}">
      <dgm:prSet/>
      <dgm:spPr/>
      <dgm:t>
        <a:bodyPr/>
        <a:lstStyle/>
        <a:p>
          <a:endParaRPr lang="en-US"/>
        </a:p>
      </dgm:t>
    </dgm:pt>
    <dgm:pt modelId="{A1A456E3-2758-4B32-96F2-ACB3D6B9D080}">
      <dgm:prSet custT="1"/>
      <dgm:spPr/>
      <dgm:t>
        <a:bodyPr/>
        <a:lstStyle/>
        <a:p>
          <a:r>
            <a:rPr lang="en-US" sz="2000" dirty="0">
              <a:solidFill>
                <a:schemeClr val="accent5">
                  <a:lumMod val="75000"/>
                </a:schemeClr>
              </a:solidFill>
            </a:rPr>
            <a:t>D) Keep two windows open: your BR in Zoom and your Activity 4 slide in Jamboard.</a:t>
          </a:r>
        </a:p>
      </dgm:t>
    </dgm:pt>
    <dgm:pt modelId="{7FE002D4-B9F1-4BAA-8A41-B2D320C1BC6D}" type="parTrans" cxnId="{4F71D22A-93D9-4DD0-9510-3BF25E619EE6}">
      <dgm:prSet/>
      <dgm:spPr/>
      <dgm:t>
        <a:bodyPr/>
        <a:lstStyle/>
        <a:p>
          <a:endParaRPr lang="en-US"/>
        </a:p>
      </dgm:t>
    </dgm:pt>
    <dgm:pt modelId="{7FECCBA5-F17E-4EB1-8C69-AC00AFEBDAB5}" type="sibTrans" cxnId="{4F71D22A-93D9-4DD0-9510-3BF25E619EE6}">
      <dgm:prSet/>
      <dgm:spPr/>
      <dgm:t>
        <a:bodyPr/>
        <a:lstStyle/>
        <a:p>
          <a:endParaRPr lang="en-US"/>
        </a:p>
      </dgm:t>
    </dgm:pt>
    <dgm:pt modelId="{0C46ECF2-A537-413D-A585-35DC3CD5B8B3}">
      <dgm:prSet custT="1"/>
      <dgm:spPr/>
      <dgm:t>
        <a:bodyPr/>
        <a:lstStyle/>
        <a:p>
          <a:r>
            <a:rPr lang="en-US" sz="2000" dirty="0">
              <a:solidFill>
                <a:schemeClr val="accent6">
                  <a:lumMod val="75000"/>
                </a:schemeClr>
              </a:solidFill>
            </a:rPr>
            <a:t>E) Add a post-it (sticky note) or text in each of the categories.</a:t>
          </a:r>
        </a:p>
      </dgm:t>
    </dgm:pt>
    <dgm:pt modelId="{614001BA-9117-4986-A616-D24170004F17}" type="parTrans" cxnId="{B7774989-8582-40F1-BA3F-F86DC097E092}">
      <dgm:prSet/>
      <dgm:spPr/>
      <dgm:t>
        <a:bodyPr/>
        <a:lstStyle/>
        <a:p>
          <a:endParaRPr lang="en-US"/>
        </a:p>
      </dgm:t>
    </dgm:pt>
    <dgm:pt modelId="{29493119-4B86-49E6-9415-0B2B8F2F0DDE}" type="sibTrans" cxnId="{B7774989-8582-40F1-BA3F-F86DC097E092}">
      <dgm:prSet/>
      <dgm:spPr/>
      <dgm:t>
        <a:bodyPr/>
        <a:lstStyle/>
        <a:p>
          <a:endParaRPr lang="en-US"/>
        </a:p>
      </dgm:t>
    </dgm:pt>
    <dgm:pt modelId="{B4B96809-30B8-4093-97C3-765942A967A7}">
      <dgm:prSet custT="1"/>
      <dgm:spPr/>
      <dgm:t>
        <a:bodyPr/>
        <a:lstStyle/>
        <a:p>
          <a:r>
            <a:rPr lang="en-US" sz="2000" dirty="0">
              <a:solidFill>
                <a:schemeClr val="accent2">
                  <a:lumMod val="75000"/>
                </a:schemeClr>
              </a:solidFill>
            </a:rPr>
            <a:t>F) Discuss anything that you find surprising or unexpected.</a:t>
          </a:r>
        </a:p>
      </dgm:t>
    </dgm:pt>
    <dgm:pt modelId="{DACFA855-9449-4A57-9C99-9A5923E5A646}" type="parTrans" cxnId="{E62BC711-DA80-4547-B070-8541E33FC137}">
      <dgm:prSet/>
      <dgm:spPr/>
      <dgm:t>
        <a:bodyPr/>
        <a:lstStyle/>
        <a:p>
          <a:endParaRPr lang="en-US"/>
        </a:p>
      </dgm:t>
    </dgm:pt>
    <dgm:pt modelId="{AC744662-261B-4916-899A-63DB5E3C381F}" type="sibTrans" cxnId="{E62BC711-DA80-4547-B070-8541E33FC137}">
      <dgm:prSet/>
      <dgm:spPr/>
      <dgm:t>
        <a:bodyPr/>
        <a:lstStyle/>
        <a:p>
          <a:endParaRPr lang="en-US"/>
        </a:p>
      </dgm:t>
    </dgm:pt>
    <dgm:pt modelId="{8CA0AF8E-5E1A-45EB-B9A9-2E0F68AFAD31}" type="pres">
      <dgm:prSet presAssocID="{0BC885E6-8B83-4FD2-956F-30AC16BB1168}" presName="root" presStyleCnt="0">
        <dgm:presLayoutVars>
          <dgm:dir/>
          <dgm:resizeHandles val="exact"/>
        </dgm:presLayoutVars>
      </dgm:prSet>
      <dgm:spPr/>
    </dgm:pt>
    <dgm:pt modelId="{BD9352D2-0589-4DF8-9467-69D4A33DE239}" type="pres">
      <dgm:prSet presAssocID="{0BC885E6-8B83-4FD2-956F-30AC16BB1168}" presName="container" presStyleCnt="0">
        <dgm:presLayoutVars>
          <dgm:dir/>
          <dgm:resizeHandles val="exact"/>
        </dgm:presLayoutVars>
      </dgm:prSet>
      <dgm:spPr/>
    </dgm:pt>
    <dgm:pt modelId="{C26CB2E8-232F-4026-9F47-910172A53118}" type="pres">
      <dgm:prSet presAssocID="{5520C277-7F61-44BF-BC80-4A0E294B8595}" presName="compNode" presStyleCnt="0"/>
      <dgm:spPr/>
    </dgm:pt>
    <dgm:pt modelId="{634B0901-6B31-4A6E-8D31-92966E342100}" type="pres">
      <dgm:prSet presAssocID="{5520C277-7F61-44BF-BC80-4A0E294B8595}" presName="iconBgRect" presStyleLbl="bgShp" presStyleIdx="0" presStyleCnt="6"/>
      <dgm:spPr/>
    </dgm:pt>
    <dgm:pt modelId="{583ABCCE-B4D7-4985-BD1B-40A3C9A2A10A}" type="pres">
      <dgm:prSet presAssocID="{5520C277-7F61-44BF-BC80-4A0E294B8595}"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Questions"/>
        </a:ext>
      </dgm:extLst>
    </dgm:pt>
    <dgm:pt modelId="{0E3138C0-7908-4894-A68F-C2274F621EAC}" type="pres">
      <dgm:prSet presAssocID="{5520C277-7F61-44BF-BC80-4A0E294B8595}" presName="spaceRect" presStyleCnt="0"/>
      <dgm:spPr/>
    </dgm:pt>
    <dgm:pt modelId="{4297FC5A-4784-4306-A823-404D28C19D6F}" type="pres">
      <dgm:prSet presAssocID="{5520C277-7F61-44BF-BC80-4A0E294B8595}" presName="textRect" presStyleLbl="revTx" presStyleIdx="0" presStyleCnt="6" custLinFactNeighborY="8510">
        <dgm:presLayoutVars>
          <dgm:chMax val="1"/>
          <dgm:chPref val="1"/>
        </dgm:presLayoutVars>
      </dgm:prSet>
      <dgm:spPr/>
    </dgm:pt>
    <dgm:pt modelId="{BA013A8A-A377-410E-816B-6B7C65794684}" type="pres">
      <dgm:prSet presAssocID="{92755E54-1B76-46E7-9A0D-D493D0C37EA4}" presName="sibTrans" presStyleLbl="sibTrans2D1" presStyleIdx="0" presStyleCnt="0"/>
      <dgm:spPr/>
    </dgm:pt>
    <dgm:pt modelId="{F04D10D1-F841-4085-A87F-FD737FADAA06}" type="pres">
      <dgm:prSet presAssocID="{D3386909-14F1-4B40-92FA-6B44F4D6C1E3}" presName="compNode" presStyleCnt="0"/>
      <dgm:spPr/>
    </dgm:pt>
    <dgm:pt modelId="{B2C6F435-A4EB-466E-A7F7-12DB52E4B718}" type="pres">
      <dgm:prSet presAssocID="{D3386909-14F1-4B40-92FA-6B44F4D6C1E3}" presName="iconBgRect" presStyleLbl="bgShp" presStyleIdx="1" presStyleCnt="6"/>
      <dgm:spPr/>
    </dgm:pt>
    <dgm:pt modelId="{1A7DE165-99CD-4396-9FFC-EF1A19BCAAB4}" type="pres">
      <dgm:prSet presAssocID="{D3386909-14F1-4B40-92FA-6B44F4D6C1E3}"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1A4F7910-126F-4A62-992C-EEE6591831F4}" type="pres">
      <dgm:prSet presAssocID="{D3386909-14F1-4B40-92FA-6B44F4D6C1E3}" presName="spaceRect" presStyleCnt="0"/>
      <dgm:spPr/>
    </dgm:pt>
    <dgm:pt modelId="{DFCE6285-4792-4A1F-AE81-CA4FFE00F59B}" type="pres">
      <dgm:prSet presAssocID="{D3386909-14F1-4B40-92FA-6B44F4D6C1E3}" presName="textRect" presStyleLbl="revTx" presStyleIdx="1" presStyleCnt="6" custScaleY="57469" custLinFactNeighborY="-16356">
        <dgm:presLayoutVars>
          <dgm:chMax val="1"/>
          <dgm:chPref val="1"/>
        </dgm:presLayoutVars>
      </dgm:prSet>
      <dgm:spPr/>
    </dgm:pt>
    <dgm:pt modelId="{E02D6F9E-6FC9-4E0F-9AD9-64D8B92F32E0}" type="pres">
      <dgm:prSet presAssocID="{DF18680D-61B4-4D10-8395-5A6EEA651F31}" presName="sibTrans" presStyleLbl="sibTrans2D1" presStyleIdx="0" presStyleCnt="0"/>
      <dgm:spPr/>
    </dgm:pt>
    <dgm:pt modelId="{EBD45519-6042-4F7A-A742-70811110CAF1}" type="pres">
      <dgm:prSet presAssocID="{DC695149-EFC5-4226-B6F3-D9992EF3E71A}" presName="compNode" presStyleCnt="0"/>
      <dgm:spPr/>
    </dgm:pt>
    <dgm:pt modelId="{4ACCD6EF-D727-4947-9470-6DAD5B2D7213}" type="pres">
      <dgm:prSet presAssocID="{DC695149-EFC5-4226-B6F3-D9992EF3E71A}" presName="iconBgRect" presStyleLbl="bgShp" presStyleIdx="2" presStyleCnt="6"/>
      <dgm:spPr/>
    </dgm:pt>
    <dgm:pt modelId="{52930A37-7DAC-482D-9149-758ADA4E2B29}" type="pres">
      <dgm:prSet presAssocID="{DC695149-EFC5-4226-B6F3-D9992EF3E71A}"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lowchart"/>
        </a:ext>
      </dgm:extLst>
    </dgm:pt>
    <dgm:pt modelId="{44EE60BC-8480-4CE8-B2BE-69A9D3C68AF2}" type="pres">
      <dgm:prSet presAssocID="{DC695149-EFC5-4226-B6F3-D9992EF3E71A}" presName="spaceRect" presStyleCnt="0"/>
      <dgm:spPr/>
    </dgm:pt>
    <dgm:pt modelId="{6F00C9A9-3F74-4D93-8C52-B11C07B0F37D}" type="pres">
      <dgm:prSet presAssocID="{DC695149-EFC5-4226-B6F3-D9992EF3E71A}" presName="textRect" presStyleLbl="revTx" presStyleIdx="2" presStyleCnt="6">
        <dgm:presLayoutVars>
          <dgm:chMax val="1"/>
          <dgm:chPref val="1"/>
        </dgm:presLayoutVars>
      </dgm:prSet>
      <dgm:spPr/>
    </dgm:pt>
    <dgm:pt modelId="{2353A388-ACDA-4C97-9663-CBF3422940F8}" type="pres">
      <dgm:prSet presAssocID="{5E199435-CFFE-4B66-B80C-48F242BD2E29}" presName="sibTrans" presStyleLbl="sibTrans2D1" presStyleIdx="0" presStyleCnt="0"/>
      <dgm:spPr/>
    </dgm:pt>
    <dgm:pt modelId="{850B3CAD-2C87-4390-9C98-5B3900F5C35D}" type="pres">
      <dgm:prSet presAssocID="{A1A456E3-2758-4B32-96F2-ACB3D6B9D080}" presName="compNode" presStyleCnt="0"/>
      <dgm:spPr/>
    </dgm:pt>
    <dgm:pt modelId="{C4B3E8E0-4AD3-42A0-8E51-5EEF2F4B0C97}" type="pres">
      <dgm:prSet presAssocID="{A1A456E3-2758-4B32-96F2-ACB3D6B9D080}" presName="iconBgRect" presStyleLbl="bgShp" presStyleIdx="3" presStyleCnt="6"/>
      <dgm:spPr/>
    </dgm:pt>
    <dgm:pt modelId="{278BC414-C2A8-44B1-AA3A-BC315A736206}" type="pres">
      <dgm:prSet presAssocID="{A1A456E3-2758-4B32-96F2-ACB3D6B9D080}"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Zoom In"/>
        </a:ext>
      </dgm:extLst>
    </dgm:pt>
    <dgm:pt modelId="{CC60B506-2D28-40C0-8B15-A45BF657550B}" type="pres">
      <dgm:prSet presAssocID="{A1A456E3-2758-4B32-96F2-ACB3D6B9D080}" presName="spaceRect" presStyleCnt="0"/>
      <dgm:spPr/>
    </dgm:pt>
    <dgm:pt modelId="{714D67ED-A613-44F8-ADB1-1104376BBEB9}" type="pres">
      <dgm:prSet presAssocID="{A1A456E3-2758-4B32-96F2-ACB3D6B9D080}" presName="textRect" presStyleLbl="revTx" presStyleIdx="3" presStyleCnt="6">
        <dgm:presLayoutVars>
          <dgm:chMax val="1"/>
          <dgm:chPref val="1"/>
        </dgm:presLayoutVars>
      </dgm:prSet>
      <dgm:spPr/>
    </dgm:pt>
    <dgm:pt modelId="{3A1B3EAE-5876-48C5-8462-332E3638A7A9}" type="pres">
      <dgm:prSet presAssocID="{7FECCBA5-F17E-4EB1-8C69-AC00AFEBDAB5}" presName="sibTrans" presStyleLbl="sibTrans2D1" presStyleIdx="0" presStyleCnt="0"/>
      <dgm:spPr/>
    </dgm:pt>
    <dgm:pt modelId="{4F1B467A-53F8-4735-9E16-92F6A6FA9ED4}" type="pres">
      <dgm:prSet presAssocID="{0C46ECF2-A537-413D-A585-35DC3CD5B8B3}" presName="compNode" presStyleCnt="0"/>
      <dgm:spPr/>
    </dgm:pt>
    <dgm:pt modelId="{38D9078A-A205-4984-8A42-64C32F0D8248}" type="pres">
      <dgm:prSet presAssocID="{0C46ECF2-A537-413D-A585-35DC3CD5B8B3}" presName="iconBgRect" presStyleLbl="bgShp" presStyleIdx="4" presStyleCnt="6"/>
      <dgm:spPr/>
    </dgm:pt>
    <dgm:pt modelId="{21F2145F-A325-43CB-8100-C5416F57215E}" type="pres">
      <dgm:prSet presAssocID="{0C46ECF2-A537-413D-A585-35DC3CD5B8B3}" presName="iconRect" presStyleLbl="node1" presStyleIdx="4" presStyleCnt="6"/>
      <dgm:spPr>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a:noFill/>
        </a:ln>
      </dgm:spPr>
      <dgm:extLst>
        <a:ext uri="{E40237B7-FDA0-4F09-8148-C483321AD2D9}">
          <dgm14:cNvPr xmlns:dgm14="http://schemas.microsoft.com/office/drawing/2010/diagram" id="0" name="" descr="Postit Notes with solid fill"/>
        </a:ext>
      </dgm:extLst>
    </dgm:pt>
    <dgm:pt modelId="{6B974443-6AF3-4222-9A73-87A8F7A088B6}" type="pres">
      <dgm:prSet presAssocID="{0C46ECF2-A537-413D-A585-35DC3CD5B8B3}" presName="spaceRect" presStyleCnt="0"/>
      <dgm:spPr/>
    </dgm:pt>
    <dgm:pt modelId="{6965A6CF-DB09-4860-9041-082AD3784E89}" type="pres">
      <dgm:prSet presAssocID="{0C46ECF2-A537-413D-A585-35DC3CD5B8B3}" presName="textRect" presStyleLbl="revTx" presStyleIdx="4" presStyleCnt="6">
        <dgm:presLayoutVars>
          <dgm:chMax val="1"/>
          <dgm:chPref val="1"/>
        </dgm:presLayoutVars>
      </dgm:prSet>
      <dgm:spPr/>
    </dgm:pt>
    <dgm:pt modelId="{BF132B52-4B93-4486-B10B-4BA809989FAC}" type="pres">
      <dgm:prSet presAssocID="{29493119-4B86-49E6-9415-0B2B8F2F0DDE}" presName="sibTrans" presStyleLbl="sibTrans2D1" presStyleIdx="0" presStyleCnt="0"/>
      <dgm:spPr/>
    </dgm:pt>
    <dgm:pt modelId="{DEFB39EC-A86D-4543-B974-8A033D9465FA}" type="pres">
      <dgm:prSet presAssocID="{B4B96809-30B8-4093-97C3-765942A967A7}" presName="compNode" presStyleCnt="0"/>
      <dgm:spPr/>
    </dgm:pt>
    <dgm:pt modelId="{1075C0D7-7CF5-4117-A88B-9C0E6013921C}" type="pres">
      <dgm:prSet presAssocID="{B4B96809-30B8-4093-97C3-765942A967A7}" presName="iconBgRect" presStyleLbl="bgShp" presStyleIdx="5" presStyleCnt="6"/>
      <dgm:spPr/>
    </dgm:pt>
    <dgm:pt modelId="{AE2C774E-A47F-4DA4-B956-D60621353137}" type="pres">
      <dgm:prSet presAssocID="{B4B96809-30B8-4093-97C3-765942A967A7}"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Light Bulb and Gear"/>
        </a:ext>
      </dgm:extLst>
    </dgm:pt>
    <dgm:pt modelId="{66C4FB02-619F-4A81-9BCE-7AEA6EA5D8BE}" type="pres">
      <dgm:prSet presAssocID="{B4B96809-30B8-4093-97C3-765942A967A7}" presName="spaceRect" presStyleCnt="0"/>
      <dgm:spPr/>
    </dgm:pt>
    <dgm:pt modelId="{1A43789E-860A-4F1A-9F48-BCF1EC9CA71A}" type="pres">
      <dgm:prSet presAssocID="{B4B96809-30B8-4093-97C3-765942A967A7}" presName="textRect" presStyleLbl="revTx" presStyleIdx="5" presStyleCnt="6">
        <dgm:presLayoutVars>
          <dgm:chMax val="1"/>
          <dgm:chPref val="1"/>
        </dgm:presLayoutVars>
      </dgm:prSet>
      <dgm:spPr/>
    </dgm:pt>
  </dgm:ptLst>
  <dgm:cxnLst>
    <dgm:cxn modelId="{E62BC711-DA80-4547-B070-8541E33FC137}" srcId="{0BC885E6-8B83-4FD2-956F-30AC16BB1168}" destId="{B4B96809-30B8-4093-97C3-765942A967A7}" srcOrd="5" destOrd="0" parTransId="{DACFA855-9449-4A57-9C99-9A5923E5A646}" sibTransId="{AC744662-261B-4916-899A-63DB5E3C381F}"/>
    <dgm:cxn modelId="{1203A928-1CD1-4569-92E5-7B8CB57B6D63}" type="presOf" srcId="{0C46ECF2-A537-413D-A585-35DC3CD5B8B3}" destId="{6965A6CF-DB09-4860-9041-082AD3784E89}" srcOrd="0" destOrd="0" presId="urn:microsoft.com/office/officeart/2018/2/layout/IconCircleList"/>
    <dgm:cxn modelId="{4F71D22A-93D9-4DD0-9510-3BF25E619EE6}" srcId="{0BC885E6-8B83-4FD2-956F-30AC16BB1168}" destId="{A1A456E3-2758-4B32-96F2-ACB3D6B9D080}" srcOrd="3" destOrd="0" parTransId="{7FE002D4-B9F1-4BAA-8A41-B2D320C1BC6D}" sibTransId="{7FECCBA5-F17E-4EB1-8C69-AC00AFEBDAB5}"/>
    <dgm:cxn modelId="{71C00F2E-2C0C-4BCF-8111-204C82214858}" type="presOf" srcId="{29493119-4B86-49E6-9415-0B2B8F2F0DDE}" destId="{BF132B52-4B93-4486-B10B-4BA809989FAC}" srcOrd="0" destOrd="0" presId="urn:microsoft.com/office/officeart/2018/2/layout/IconCircleList"/>
    <dgm:cxn modelId="{57D3325D-041C-4407-A12C-EB85D4DBBA22}" srcId="{0BC885E6-8B83-4FD2-956F-30AC16BB1168}" destId="{5520C277-7F61-44BF-BC80-4A0E294B8595}" srcOrd="0" destOrd="0" parTransId="{0189201F-5B99-44F2-9F06-9F5D2331E153}" sibTransId="{92755E54-1B76-46E7-9A0D-D493D0C37EA4}"/>
    <dgm:cxn modelId="{0477496B-6001-48CE-8CF6-40EDC3A3BED0}" srcId="{0BC885E6-8B83-4FD2-956F-30AC16BB1168}" destId="{D3386909-14F1-4B40-92FA-6B44F4D6C1E3}" srcOrd="1" destOrd="0" parTransId="{DB6ADB5D-93CE-49A8-BA48-9F293DAA5D85}" sibTransId="{DF18680D-61B4-4D10-8395-5A6EEA651F31}"/>
    <dgm:cxn modelId="{E1846F4C-6ED9-4D21-895C-B351126BD7EE}" srcId="{0BC885E6-8B83-4FD2-956F-30AC16BB1168}" destId="{DC695149-EFC5-4226-B6F3-D9992EF3E71A}" srcOrd="2" destOrd="0" parTransId="{87A74919-ED9F-4E10-84AB-38B860610775}" sibTransId="{5E199435-CFFE-4B66-B80C-48F242BD2E29}"/>
    <dgm:cxn modelId="{130D756C-4427-4123-9BFF-A8656B85B18E}" type="presOf" srcId="{DC695149-EFC5-4226-B6F3-D9992EF3E71A}" destId="{6F00C9A9-3F74-4D93-8C52-B11C07B0F37D}" srcOrd="0" destOrd="0" presId="urn:microsoft.com/office/officeart/2018/2/layout/IconCircleList"/>
    <dgm:cxn modelId="{D38E8D4D-75A1-418A-BE53-D94B320F0918}" type="presOf" srcId="{A1A456E3-2758-4B32-96F2-ACB3D6B9D080}" destId="{714D67ED-A613-44F8-ADB1-1104376BBEB9}" srcOrd="0" destOrd="0" presId="urn:microsoft.com/office/officeart/2018/2/layout/IconCircleList"/>
    <dgm:cxn modelId="{9C9DC474-D3CA-463C-B384-1283811A0735}" type="presOf" srcId="{92755E54-1B76-46E7-9A0D-D493D0C37EA4}" destId="{BA013A8A-A377-410E-816B-6B7C65794684}" srcOrd="0" destOrd="0" presId="urn:microsoft.com/office/officeart/2018/2/layout/IconCircleList"/>
    <dgm:cxn modelId="{06FE3156-4D7E-4B7F-84A1-DB9FF9467E9A}" type="presOf" srcId="{5E199435-CFFE-4B66-B80C-48F242BD2E29}" destId="{2353A388-ACDA-4C97-9663-CBF3422940F8}" srcOrd="0" destOrd="0" presId="urn:microsoft.com/office/officeart/2018/2/layout/IconCircleList"/>
    <dgm:cxn modelId="{DF6B8980-D47E-406C-A968-A5264FF79E40}" type="presOf" srcId="{D3386909-14F1-4B40-92FA-6B44F4D6C1E3}" destId="{DFCE6285-4792-4A1F-AE81-CA4FFE00F59B}" srcOrd="0" destOrd="0" presId="urn:microsoft.com/office/officeart/2018/2/layout/IconCircleList"/>
    <dgm:cxn modelId="{B7774989-8582-40F1-BA3F-F86DC097E092}" srcId="{0BC885E6-8B83-4FD2-956F-30AC16BB1168}" destId="{0C46ECF2-A537-413D-A585-35DC3CD5B8B3}" srcOrd="4" destOrd="0" parTransId="{614001BA-9117-4986-A616-D24170004F17}" sibTransId="{29493119-4B86-49E6-9415-0B2B8F2F0DDE}"/>
    <dgm:cxn modelId="{C07C8BAC-52BC-441A-94BF-437834B0F6C2}" type="presOf" srcId="{5520C277-7F61-44BF-BC80-4A0E294B8595}" destId="{4297FC5A-4784-4306-A823-404D28C19D6F}" srcOrd="0" destOrd="0" presId="urn:microsoft.com/office/officeart/2018/2/layout/IconCircleList"/>
    <dgm:cxn modelId="{793D34E0-1829-4624-85E0-450EE8EF1C17}" type="presOf" srcId="{7FECCBA5-F17E-4EB1-8C69-AC00AFEBDAB5}" destId="{3A1B3EAE-5876-48C5-8462-332E3638A7A9}" srcOrd="0" destOrd="0" presId="urn:microsoft.com/office/officeart/2018/2/layout/IconCircleList"/>
    <dgm:cxn modelId="{EEA28CE7-8034-44CC-AD9C-5D47731FD99A}" type="presOf" srcId="{B4B96809-30B8-4093-97C3-765942A967A7}" destId="{1A43789E-860A-4F1A-9F48-BCF1EC9CA71A}" srcOrd="0" destOrd="0" presId="urn:microsoft.com/office/officeart/2018/2/layout/IconCircleList"/>
    <dgm:cxn modelId="{8D26DBF4-1AD2-4D6A-9195-E29EDE921EBA}" type="presOf" srcId="{DF18680D-61B4-4D10-8395-5A6EEA651F31}" destId="{E02D6F9E-6FC9-4E0F-9AD9-64D8B92F32E0}" srcOrd="0" destOrd="0" presId="urn:microsoft.com/office/officeart/2018/2/layout/IconCircleList"/>
    <dgm:cxn modelId="{2B1C46F6-B434-4457-AE91-FFC9458E7E97}" type="presOf" srcId="{0BC885E6-8B83-4FD2-956F-30AC16BB1168}" destId="{8CA0AF8E-5E1A-45EB-B9A9-2E0F68AFAD31}" srcOrd="0" destOrd="0" presId="urn:microsoft.com/office/officeart/2018/2/layout/IconCircleList"/>
    <dgm:cxn modelId="{5AE5C15A-7A46-4897-964A-F0CCA80D815E}" type="presParOf" srcId="{8CA0AF8E-5E1A-45EB-B9A9-2E0F68AFAD31}" destId="{BD9352D2-0589-4DF8-9467-69D4A33DE239}" srcOrd="0" destOrd="0" presId="urn:microsoft.com/office/officeart/2018/2/layout/IconCircleList"/>
    <dgm:cxn modelId="{4D05246B-E9C9-40A3-8203-3BB911A32623}" type="presParOf" srcId="{BD9352D2-0589-4DF8-9467-69D4A33DE239}" destId="{C26CB2E8-232F-4026-9F47-910172A53118}" srcOrd="0" destOrd="0" presId="urn:microsoft.com/office/officeart/2018/2/layout/IconCircleList"/>
    <dgm:cxn modelId="{4D04363B-D1C2-4D59-BAA5-88742A33855C}" type="presParOf" srcId="{C26CB2E8-232F-4026-9F47-910172A53118}" destId="{634B0901-6B31-4A6E-8D31-92966E342100}" srcOrd="0" destOrd="0" presId="urn:microsoft.com/office/officeart/2018/2/layout/IconCircleList"/>
    <dgm:cxn modelId="{F55ADA40-13FD-4926-B2EB-75E8856F69DE}" type="presParOf" srcId="{C26CB2E8-232F-4026-9F47-910172A53118}" destId="{583ABCCE-B4D7-4985-BD1B-40A3C9A2A10A}" srcOrd="1" destOrd="0" presId="urn:microsoft.com/office/officeart/2018/2/layout/IconCircleList"/>
    <dgm:cxn modelId="{A159F8B8-6913-488B-B64F-B51CDA6D2B63}" type="presParOf" srcId="{C26CB2E8-232F-4026-9F47-910172A53118}" destId="{0E3138C0-7908-4894-A68F-C2274F621EAC}" srcOrd="2" destOrd="0" presId="urn:microsoft.com/office/officeart/2018/2/layout/IconCircleList"/>
    <dgm:cxn modelId="{1B2C1A06-6D94-4E46-AB0F-85EFBC44F60F}" type="presParOf" srcId="{C26CB2E8-232F-4026-9F47-910172A53118}" destId="{4297FC5A-4784-4306-A823-404D28C19D6F}" srcOrd="3" destOrd="0" presId="urn:microsoft.com/office/officeart/2018/2/layout/IconCircleList"/>
    <dgm:cxn modelId="{A2A6B342-3FB2-4DD7-B02A-F785FB70EDAB}" type="presParOf" srcId="{BD9352D2-0589-4DF8-9467-69D4A33DE239}" destId="{BA013A8A-A377-410E-816B-6B7C65794684}" srcOrd="1" destOrd="0" presId="urn:microsoft.com/office/officeart/2018/2/layout/IconCircleList"/>
    <dgm:cxn modelId="{4BDF81EB-3865-4A97-A909-F4A41E0EFDC5}" type="presParOf" srcId="{BD9352D2-0589-4DF8-9467-69D4A33DE239}" destId="{F04D10D1-F841-4085-A87F-FD737FADAA06}" srcOrd="2" destOrd="0" presId="urn:microsoft.com/office/officeart/2018/2/layout/IconCircleList"/>
    <dgm:cxn modelId="{66C73000-D3A6-4302-9E00-887FC06C2EDB}" type="presParOf" srcId="{F04D10D1-F841-4085-A87F-FD737FADAA06}" destId="{B2C6F435-A4EB-466E-A7F7-12DB52E4B718}" srcOrd="0" destOrd="0" presId="urn:microsoft.com/office/officeart/2018/2/layout/IconCircleList"/>
    <dgm:cxn modelId="{BEFC9723-6BC4-45B8-9AF0-0D2D53F6D197}" type="presParOf" srcId="{F04D10D1-F841-4085-A87F-FD737FADAA06}" destId="{1A7DE165-99CD-4396-9FFC-EF1A19BCAAB4}" srcOrd="1" destOrd="0" presId="urn:microsoft.com/office/officeart/2018/2/layout/IconCircleList"/>
    <dgm:cxn modelId="{CB87B0F7-31A3-44F0-B8FB-CF27BE2908C3}" type="presParOf" srcId="{F04D10D1-F841-4085-A87F-FD737FADAA06}" destId="{1A4F7910-126F-4A62-992C-EEE6591831F4}" srcOrd="2" destOrd="0" presId="urn:microsoft.com/office/officeart/2018/2/layout/IconCircleList"/>
    <dgm:cxn modelId="{7491B706-8708-4609-9C90-5586D9E71703}" type="presParOf" srcId="{F04D10D1-F841-4085-A87F-FD737FADAA06}" destId="{DFCE6285-4792-4A1F-AE81-CA4FFE00F59B}" srcOrd="3" destOrd="0" presId="urn:microsoft.com/office/officeart/2018/2/layout/IconCircleList"/>
    <dgm:cxn modelId="{5C2B6B6B-593D-479E-BCBE-7D8C5BD8EEEF}" type="presParOf" srcId="{BD9352D2-0589-4DF8-9467-69D4A33DE239}" destId="{E02D6F9E-6FC9-4E0F-9AD9-64D8B92F32E0}" srcOrd="3" destOrd="0" presId="urn:microsoft.com/office/officeart/2018/2/layout/IconCircleList"/>
    <dgm:cxn modelId="{01EAC2B8-6671-48FC-A22E-7A78B31F3E45}" type="presParOf" srcId="{BD9352D2-0589-4DF8-9467-69D4A33DE239}" destId="{EBD45519-6042-4F7A-A742-70811110CAF1}" srcOrd="4" destOrd="0" presId="urn:microsoft.com/office/officeart/2018/2/layout/IconCircleList"/>
    <dgm:cxn modelId="{33DF0A86-4A89-4B9E-BF8A-5C3353772C40}" type="presParOf" srcId="{EBD45519-6042-4F7A-A742-70811110CAF1}" destId="{4ACCD6EF-D727-4947-9470-6DAD5B2D7213}" srcOrd="0" destOrd="0" presId="urn:microsoft.com/office/officeart/2018/2/layout/IconCircleList"/>
    <dgm:cxn modelId="{9AABF32D-5819-41A9-9F90-A6D92D443B2E}" type="presParOf" srcId="{EBD45519-6042-4F7A-A742-70811110CAF1}" destId="{52930A37-7DAC-482D-9149-758ADA4E2B29}" srcOrd="1" destOrd="0" presId="urn:microsoft.com/office/officeart/2018/2/layout/IconCircleList"/>
    <dgm:cxn modelId="{3C2F2C62-FFA9-4771-ACD8-019989BF33CC}" type="presParOf" srcId="{EBD45519-6042-4F7A-A742-70811110CAF1}" destId="{44EE60BC-8480-4CE8-B2BE-69A9D3C68AF2}" srcOrd="2" destOrd="0" presId="urn:microsoft.com/office/officeart/2018/2/layout/IconCircleList"/>
    <dgm:cxn modelId="{4DD543F6-5924-4639-A8A9-9B0ABED1AFA4}" type="presParOf" srcId="{EBD45519-6042-4F7A-A742-70811110CAF1}" destId="{6F00C9A9-3F74-4D93-8C52-B11C07B0F37D}" srcOrd="3" destOrd="0" presId="urn:microsoft.com/office/officeart/2018/2/layout/IconCircleList"/>
    <dgm:cxn modelId="{304823FD-1E98-4284-8125-1898345B2898}" type="presParOf" srcId="{BD9352D2-0589-4DF8-9467-69D4A33DE239}" destId="{2353A388-ACDA-4C97-9663-CBF3422940F8}" srcOrd="5" destOrd="0" presId="urn:microsoft.com/office/officeart/2018/2/layout/IconCircleList"/>
    <dgm:cxn modelId="{BB801DF3-FAF9-41BD-8132-B9F52769583A}" type="presParOf" srcId="{BD9352D2-0589-4DF8-9467-69D4A33DE239}" destId="{850B3CAD-2C87-4390-9C98-5B3900F5C35D}" srcOrd="6" destOrd="0" presId="urn:microsoft.com/office/officeart/2018/2/layout/IconCircleList"/>
    <dgm:cxn modelId="{CBFAA37A-6F77-45EB-AA3F-470C1B977769}" type="presParOf" srcId="{850B3CAD-2C87-4390-9C98-5B3900F5C35D}" destId="{C4B3E8E0-4AD3-42A0-8E51-5EEF2F4B0C97}" srcOrd="0" destOrd="0" presId="urn:microsoft.com/office/officeart/2018/2/layout/IconCircleList"/>
    <dgm:cxn modelId="{1DCDF9E9-834F-4771-BF54-676596B4DAF2}" type="presParOf" srcId="{850B3CAD-2C87-4390-9C98-5B3900F5C35D}" destId="{278BC414-C2A8-44B1-AA3A-BC315A736206}" srcOrd="1" destOrd="0" presId="urn:microsoft.com/office/officeart/2018/2/layout/IconCircleList"/>
    <dgm:cxn modelId="{ABC3BFEA-131E-4E0E-8A99-2565ABD40DA4}" type="presParOf" srcId="{850B3CAD-2C87-4390-9C98-5B3900F5C35D}" destId="{CC60B506-2D28-40C0-8B15-A45BF657550B}" srcOrd="2" destOrd="0" presId="urn:microsoft.com/office/officeart/2018/2/layout/IconCircleList"/>
    <dgm:cxn modelId="{9A47FAFC-0555-41D4-81BF-A3BCFFDD5162}" type="presParOf" srcId="{850B3CAD-2C87-4390-9C98-5B3900F5C35D}" destId="{714D67ED-A613-44F8-ADB1-1104376BBEB9}" srcOrd="3" destOrd="0" presId="urn:microsoft.com/office/officeart/2018/2/layout/IconCircleList"/>
    <dgm:cxn modelId="{CCAACDA5-DFB3-437D-9661-C3E34E7D19EF}" type="presParOf" srcId="{BD9352D2-0589-4DF8-9467-69D4A33DE239}" destId="{3A1B3EAE-5876-48C5-8462-332E3638A7A9}" srcOrd="7" destOrd="0" presId="urn:microsoft.com/office/officeart/2018/2/layout/IconCircleList"/>
    <dgm:cxn modelId="{E5A363B5-EA2F-4A54-8024-55AB3FED4B58}" type="presParOf" srcId="{BD9352D2-0589-4DF8-9467-69D4A33DE239}" destId="{4F1B467A-53F8-4735-9E16-92F6A6FA9ED4}" srcOrd="8" destOrd="0" presId="urn:microsoft.com/office/officeart/2018/2/layout/IconCircleList"/>
    <dgm:cxn modelId="{276AAA63-851A-4380-A939-51AAEC8A7D40}" type="presParOf" srcId="{4F1B467A-53F8-4735-9E16-92F6A6FA9ED4}" destId="{38D9078A-A205-4984-8A42-64C32F0D8248}" srcOrd="0" destOrd="0" presId="urn:microsoft.com/office/officeart/2018/2/layout/IconCircleList"/>
    <dgm:cxn modelId="{54E3B327-047C-4AB4-BEA5-2B558512FB65}" type="presParOf" srcId="{4F1B467A-53F8-4735-9E16-92F6A6FA9ED4}" destId="{21F2145F-A325-43CB-8100-C5416F57215E}" srcOrd="1" destOrd="0" presId="urn:microsoft.com/office/officeart/2018/2/layout/IconCircleList"/>
    <dgm:cxn modelId="{22492CD6-BADF-4B24-931A-5BDC58733F52}" type="presParOf" srcId="{4F1B467A-53F8-4735-9E16-92F6A6FA9ED4}" destId="{6B974443-6AF3-4222-9A73-87A8F7A088B6}" srcOrd="2" destOrd="0" presId="urn:microsoft.com/office/officeart/2018/2/layout/IconCircleList"/>
    <dgm:cxn modelId="{A84C6107-472E-4148-9553-6C9AE0451568}" type="presParOf" srcId="{4F1B467A-53F8-4735-9E16-92F6A6FA9ED4}" destId="{6965A6CF-DB09-4860-9041-082AD3784E89}" srcOrd="3" destOrd="0" presId="urn:microsoft.com/office/officeart/2018/2/layout/IconCircleList"/>
    <dgm:cxn modelId="{480001FA-9AB7-4E2A-93D7-DA544B04E555}" type="presParOf" srcId="{BD9352D2-0589-4DF8-9467-69D4A33DE239}" destId="{BF132B52-4B93-4486-B10B-4BA809989FAC}" srcOrd="9" destOrd="0" presId="urn:microsoft.com/office/officeart/2018/2/layout/IconCircleList"/>
    <dgm:cxn modelId="{28E447D5-420B-438B-9D88-AB3976C944D7}" type="presParOf" srcId="{BD9352D2-0589-4DF8-9467-69D4A33DE239}" destId="{DEFB39EC-A86D-4543-B974-8A033D9465FA}" srcOrd="10" destOrd="0" presId="urn:microsoft.com/office/officeart/2018/2/layout/IconCircleList"/>
    <dgm:cxn modelId="{4C8E4DB1-966E-4709-8165-7CD2373561C2}" type="presParOf" srcId="{DEFB39EC-A86D-4543-B974-8A033D9465FA}" destId="{1075C0D7-7CF5-4117-A88B-9C0E6013921C}" srcOrd="0" destOrd="0" presId="urn:microsoft.com/office/officeart/2018/2/layout/IconCircleList"/>
    <dgm:cxn modelId="{4CB86396-48E8-4886-9BD3-A81DD70D7A80}" type="presParOf" srcId="{DEFB39EC-A86D-4543-B974-8A033D9465FA}" destId="{AE2C774E-A47F-4DA4-B956-D60621353137}" srcOrd="1" destOrd="0" presId="urn:microsoft.com/office/officeart/2018/2/layout/IconCircleList"/>
    <dgm:cxn modelId="{5A639333-B701-4C6D-BBA9-3D7BB2B4B948}" type="presParOf" srcId="{DEFB39EC-A86D-4543-B974-8A033D9465FA}" destId="{66C4FB02-619F-4A81-9BCE-7AEA6EA5D8BE}" srcOrd="2" destOrd="0" presId="urn:microsoft.com/office/officeart/2018/2/layout/IconCircleList"/>
    <dgm:cxn modelId="{F7635725-B464-4CC8-A78C-95026710A403}" type="presParOf" srcId="{DEFB39EC-A86D-4543-B974-8A033D9465FA}" destId="{1A43789E-860A-4F1A-9F48-BCF1EC9CA71A}" srcOrd="3" destOrd="0" presId="urn:microsoft.com/office/officeart/2018/2/layout/IconCircle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729F5-9F15-4A86-829F-E88809B4AA1B}">
      <dsp:nvSpPr>
        <dsp:cNvPr id="0" name=""/>
        <dsp:cNvSpPr/>
      </dsp:nvSpPr>
      <dsp:spPr>
        <a:xfrm>
          <a:off x="304262" y="328834"/>
          <a:ext cx="947882" cy="947882"/>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296A98-2044-4FE3-A38A-BA4B2C07740F}">
      <dsp:nvSpPr>
        <dsp:cNvPr id="0" name=""/>
        <dsp:cNvSpPr/>
      </dsp:nvSpPr>
      <dsp:spPr>
        <a:xfrm>
          <a:off x="506269" y="530841"/>
          <a:ext cx="543867" cy="543867"/>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4510E8A-7C4B-4171-BFED-3640B8A87510}">
      <dsp:nvSpPr>
        <dsp:cNvPr id="0" name=""/>
        <dsp:cNvSpPr/>
      </dsp:nvSpPr>
      <dsp:spPr>
        <a:xfrm>
          <a:off x="1250" y="1571959"/>
          <a:ext cx="1553906" cy="2292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2">
                  <a:lumMod val="75000"/>
                </a:schemeClr>
              </a:solidFill>
            </a:rPr>
            <a:t>In your Breakout Room (BR), take 2 minutes to introduce yourselves (name, region/DFD, and job title).</a:t>
          </a:r>
        </a:p>
      </dsp:txBody>
      <dsp:txXfrm>
        <a:off x="1250" y="1571959"/>
        <a:ext cx="1553906" cy="2292011"/>
      </dsp:txXfrm>
    </dsp:sp>
    <dsp:sp modelId="{EB18FF22-D284-436D-AD43-42F567F2E451}">
      <dsp:nvSpPr>
        <dsp:cNvPr id="0" name=""/>
        <dsp:cNvSpPr/>
      </dsp:nvSpPr>
      <dsp:spPr>
        <a:xfrm>
          <a:off x="2130101" y="328834"/>
          <a:ext cx="947882" cy="947882"/>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F03FE3-2592-4C7C-8EF5-1C4C1EB01A3E}">
      <dsp:nvSpPr>
        <dsp:cNvPr id="0" name=""/>
        <dsp:cNvSpPr/>
      </dsp:nvSpPr>
      <dsp:spPr>
        <a:xfrm>
          <a:off x="2332109" y="530841"/>
          <a:ext cx="543867" cy="543867"/>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12CE4E-A0CA-4622-B423-DDD2D98D3B2F}">
      <dsp:nvSpPr>
        <dsp:cNvPr id="0" name=""/>
        <dsp:cNvSpPr/>
      </dsp:nvSpPr>
      <dsp:spPr>
        <a:xfrm>
          <a:off x="1827090" y="1571959"/>
          <a:ext cx="1553906" cy="2292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bg2">
                  <a:lumMod val="25000"/>
                </a:schemeClr>
              </a:solidFill>
            </a:rPr>
            <a:t>Open the chat window to view the instructions and links.</a:t>
          </a:r>
        </a:p>
      </dsp:txBody>
      <dsp:txXfrm>
        <a:off x="1827090" y="1571959"/>
        <a:ext cx="1553906" cy="2292011"/>
      </dsp:txXfrm>
    </dsp:sp>
    <dsp:sp modelId="{DF784F96-140D-425E-81BE-C91F8D1DE9B3}">
      <dsp:nvSpPr>
        <dsp:cNvPr id="0" name=""/>
        <dsp:cNvSpPr/>
      </dsp:nvSpPr>
      <dsp:spPr>
        <a:xfrm>
          <a:off x="3955941" y="328834"/>
          <a:ext cx="947882" cy="947882"/>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622758-B409-4FBF-9858-A816E501924E}">
      <dsp:nvSpPr>
        <dsp:cNvPr id="0" name=""/>
        <dsp:cNvSpPr/>
      </dsp:nvSpPr>
      <dsp:spPr>
        <a:xfrm>
          <a:off x="4157949" y="530841"/>
          <a:ext cx="543867" cy="543867"/>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B04B2DB-CB73-4959-8F66-D28C527B871A}">
      <dsp:nvSpPr>
        <dsp:cNvPr id="0" name=""/>
        <dsp:cNvSpPr/>
      </dsp:nvSpPr>
      <dsp:spPr>
        <a:xfrm>
          <a:off x="3652930" y="1571959"/>
          <a:ext cx="1553906" cy="2292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4">
                  <a:lumMod val="75000"/>
                </a:schemeClr>
              </a:solidFill>
            </a:rPr>
            <a:t>Click on the Jamboard link that matches your BR number (e.g., BR 9 should go to Jamboard group 9).</a:t>
          </a:r>
        </a:p>
      </dsp:txBody>
      <dsp:txXfrm>
        <a:off x="3652930" y="1571959"/>
        <a:ext cx="1553906" cy="2292011"/>
      </dsp:txXfrm>
    </dsp:sp>
    <dsp:sp modelId="{ADD4AE6A-C860-4A8A-A276-60AF8CA5004D}">
      <dsp:nvSpPr>
        <dsp:cNvPr id="0" name=""/>
        <dsp:cNvSpPr/>
      </dsp:nvSpPr>
      <dsp:spPr>
        <a:xfrm>
          <a:off x="5781781" y="328834"/>
          <a:ext cx="947882" cy="947882"/>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2DCDF8-1E9A-421A-8138-0ECBF3F4A19C}">
      <dsp:nvSpPr>
        <dsp:cNvPr id="0" name=""/>
        <dsp:cNvSpPr/>
      </dsp:nvSpPr>
      <dsp:spPr>
        <a:xfrm>
          <a:off x="5983789" y="530841"/>
          <a:ext cx="543867" cy="543867"/>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60653B-D1A8-49C7-A526-4A194CF9E687}">
      <dsp:nvSpPr>
        <dsp:cNvPr id="0" name=""/>
        <dsp:cNvSpPr/>
      </dsp:nvSpPr>
      <dsp:spPr>
        <a:xfrm>
          <a:off x="5478769" y="1571959"/>
          <a:ext cx="1553906" cy="2292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5">
                  <a:lumMod val="75000"/>
                </a:schemeClr>
              </a:solidFill>
            </a:rPr>
            <a:t>Keep two windows open: your BR in zoom and your activity 1 slide in Jamboard.</a:t>
          </a:r>
        </a:p>
      </dsp:txBody>
      <dsp:txXfrm>
        <a:off x="5478769" y="1571959"/>
        <a:ext cx="1553906" cy="2292011"/>
      </dsp:txXfrm>
    </dsp:sp>
    <dsp:sp modelId="{75930DF1-3693-4082-A1BB-7CD4FFF64C97}">
      <dsp:nvSpPr>
        <dsp:cNvPr id="0" name=""/>
        <dsp:cNvSpPr/>
      </dsp:nvSpPr>
      <dsp:spPr>
        <a:xfrm>
          <a:off x="7607621" y="328834"/>
          <a:ext cx="947882" cy="947882"/>
        </a:xfrm>
        <a:prstGeom prst="round2DiagRect">
          <a:avLst>
            <a:gd name="adj1" fmla="val 29727"/>
            <a:gd name="adj2" fmla="val 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6807CB-F028-419E-A7D9-50CE37C209BF}">
      <dsp:nvSpPr>
        <dsp:cNvPr id="0" name=""/>
        <dsp:cNvSpPr/>
      </dsp:nvSpPr>
      <dsp:spPr>
        <a:xfrm>
          <a:off x="7809629" y="530841"/>
          <a:ext cx="543867" cy="543867"/>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8D4C5A-E84D-4B33-BCD1-581783E2CC87}">
      <dsp:nvSpPr>
        <dsp:cNvPr id="0" name=""/>
        <dsp:cNvSpPr/>
      </dsp:nvSpPr>
      <dsp:spPr>
        <a:xfrm>
          <a:off x="7304609" y="1571959"/>
          <a:ext cx="1553906" cy="2292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6">
                  <a:lumMod val="75000"/>
                </a:schemeClr>
              </a:solidFill>
            </a:rPr>
            <a:t>Add post-its (sticky notes) or text onto the wall.</a:t>
          </a:r>
        </a:p>
      </dsp:txBody>
      <dsp:txXfrm>
        <a:off x="7304609" y="1571959"/>
        <a:ext cx="1553906" cy="2292011"/>
      </dsp:txXfrm>
    </dsp:sp>
    <dsp:sp modelId="{E2DF04AB-FEB7-4F1F-A385-7995B851ABF7}">
      <dsp:nvSpPr>
        <dsp:cNvPr id="0" name=""/>
        <dsp:cNvSpPr/>
      </dsp:nvSpPr>
      <dsp:spPr>
        <a:xfrm>
          <a:off x="9554572" y="328834"/>
          <a:ext cx="947882" cy="947882"/>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4A0C2A-EBB6-4E7A-B633-B9CA0C3C80A6}">
      <dsp:nvSpPr>
        <dsp:cNvPr id="0" name=""/>
        <dsp:cNvSpPr/>
      </dsp:nvSpPr>
      <dsp:spPr>
        <a:xfrm>
          <a:off x="9756580" y="530841"/>
          <a:ext cx="543867" cy="543867"/>
        </a:xfrm>
        <a:prstGeom prst="rect">
          <a:avLst/>
        </a:prstGeom>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3E3FB1-7462-401B-88A0-4BC4F80E62A9}">
      <dsp:nvSpPr>
        <dsp:cNvPr id="0" name=""/>
        <dsp:cNvSpPr/>
      </dsp:nvSpPr>
      <dsp:spPr>
        <a:xfrm>
          <a:off x="9130449" y="1571959"/>
          <a:ext cx="1796129" cy="229201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2">
                  <a:lumMod val="75000"/>
                </a:schemeClr>
              </a:solidFill>
            </a:rPr>
            <a:t>Discuss your contribution(s) to the wall with the group.</a:t>
          </a:r>
        </a:p>
      </dsp:txBody>
      <dsp:txXfrm>
        <a:off x="9130449" y="1571959"/>
        <a:ext cx="1796129" cy="2292011"/>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D4BCD1-8D0B-44D4-AFEF-3D7EB29DD35E}">
      <dsp:nvSpPr>
        <dsp:cNvPr id="0" name=""/>
        <dsp:cNvSpPr/>
      </dsp:nvSpPr>
      <dsp:spPr>
        <a:xfrm>
          <a:off x="10362" y="1363734"/>
          <a:ext cx="2144924" cy="2174730"/>
        </a:xfrm>
        <a:prstGeom prst="roundRect">
          <a:avLst>
            <a:gd name="adj" fmla="val 10000"/>
          </a:avLst>
        </a:prstGeom>
        <a:solidFill>
          <a:schemeClr val="accent4">
            <a:lumMod val="20000"/>
            <a:lumOff val="80000"/>
          </a:schemeClr>
        </a:solidFill>
        <a:ln w="19050" cap="flat" cmpd="sng" algn="ctr">
          <a:solidFill>
            <a:schemeClr val="tx1"/>
          </a:solidFill>
          <a:prstDash val="solid"/>
          <a:miter lim="800000"/>
        </a:ln>
        <a:effectLst/>
      </dsp:spPr>
      <dsp:style>
        <a:lnRef idx="3">
          <a:schemeClr val="lt1"/>
        </a:lnRef>
        <a:fillRef idx="1">
          <a:schemeClr val="accent3"/>
        </a:fillRef>
        <a:effectRef idx="1">
          <a:schemeClr val="accent3"/>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dirty="0"/>
            <a:t>Recruiter submits their COE to Review (Queued folder)</a:t>
          </a:r>
        </a:p>
      </dsp:txBody>
      <dsp:txXfrm>
        <a:off x="73185" y="1426557"/>
        <a:ext cx="2019278" cy="2049084"/>
      </dsp:txXfrm>
    </dsp:sp>
    <dsp:sp modelId="{EF8E2E7D-0EAD-429B-ABC2-2713B5F546AE}">
      <dsp:nvSpPr>
        <dsp:cNvPr id="0" name=""/>
        <dsp:cNvSpPr/>
      </dsp:nvSpPr>
      <dsp:spPr>
        <a:xfrm>
          <a:off x="2369778" y="2185129"/>
          <a:ext cx="454723" cy="5319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2369778" y="2291517"/>
        <a:ext cx="318306" cy="319165"/>
      </dsp:txXfrm>
    </dsp:sp>
    <dsp:sp modelId="{BA8DD965-C159-4A76-B68D-5D697168C068}">
      <dsp:nvSpPr>
        <dsp:cNvPr id="0" name=""/>
        <dsp:cNvSpPr/>
      </dsp:nvSpPr>
      <dsp:spPr>
        <a:xfrm>
          <a:off x="3013255" y="1389778"/>
          <a:ext cx="2144924" cy="2122643"/>
        </a:xfrm>
        <a:prstGeom prst="roundRect">
          <a:avLst>
            <a:gd name="adj" fmla="val 10000"/>
          </a:avLst>
        </a:prstGeom>
        <a:solidFill>
          <a:schemeClr val="accent1">
            <a:lumMod val="20000"/>
            <a:lumOff val="80000"/>
          </a:schemeClr>
        </a:solidFill>
        <a:ln w="19050" cap="flat" cmpd="sng" algn="ctr">
          <a:solidFill>
            <a:schemeClr val="tx1"/>
          </a:solidFill>
          <a:prstDash val="solid"/>
          <a:miter lim="800000"/>
        </a:ln>
        <a:effectLst/>
      </dsp:spPr>
      <dsp:style>
        <a:lnRef idx="3">
          <a:schemeClr val="lt1"/>
        </a:lnRef>
        <a:fillRef idx="1">
          <a:schemeClr val="accent3"/>
        </a:fillRef>
        <a:effectRef idx="1">
          <a:schemeClr val="accent3"/>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dirty="0"/>
            <a:t>Reviewer adds the COE to their My Tasks folder</a:t>
          </a:r>
          <a:endParaRPr lang="en-US" sz="1600" b="0" kern="1200" dirty="0"/>
        </a:p>
      </dsp:txBody>
      <dsp:txXfrm>
        <a:off x="3075425" y="1451948"/>
        <a:ext cx="2020584" cy="1998303"/>
      </dsp:txXfrm>
    </dsp:sp>
    <dsp:sp modelId="{8B809DDB-8E9E-466A-B90F-CD05967F976B}">
      <dsp:nvSpPr>
        <dsp:cNvPr id="0" name=""/>
        <dsp:cNvSpPr/>
      </dsp:nvSpPr>
      <dsp:spPr>
        <a:xfrm rot="21589016">
          <a:off x="5377696" y="2180257"/>
          <a:ext cx="465380" cy="5319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5377696" y="2286868"/>
        <a:ext cx="325766" cy="319165"/>
      </dsp:txXfrm>
    </dsp:sp>
    <dsp:sp modelId="{7D342EA2-0AE3-4707-BC01-82FFCAA148ED}">
      <dsp:nvSpPr>
        <dsp:cNvPr id="0" name=""/>
        <dsp:cNvSpPr/>
      </dsp:nvSpPr>
      <dsp:spPr>
        <a:xfrm>
          <a:off x="6036251" y="1224869"/>
          <a:ext cx="2144924" cy="2433142"/>
        </a:xfrm>
        <a:prstGeom prst="roundRect">
          <a:avLst>
            <a:gd name="adj" fmla="val 10000"/>
          </a:avLst>
        </a:prstGeom>
        <a:solidFill>
          <a:schemeClr val="accent2">
            <a:lumMod val="20000"/>
            <a:lumOff val="80000"/>
          </a:schemeClr>
        </a:solidFill>
        <a:ln w="19050" cap="flat" cmpd="sng" algn="ctr">
          <a:solidFill>
            <a:schemeClr val="tx1"/>
          </a:solidFill>
          <a:prstDash val="solid"/>
          <a:miter lim="800000"/>
        </a:ln>
        <a:effectLst/>
      </dsp:spPr>
      <dsp:style>
        <a:lnRef idx="3">
          <a:schemeClr val="lt1"/>
        </a:lnRef>
        <a:fillRef idx="1">
          <a:schemeClr val="accent3"/>
        </a:fillRef>
        <a:effectRef idx="1">
          <a:schemeClr val="accent3"/>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dirty="0"/>
            <a:t>Reviewer uses the review screen to approve/  reject the COE </a:t>
          </a:r>
        </a:p>
      </dsp:txBody>
      <dsp:txXfrm>
        <a:off x="6099074" y="1287692"/>
        <a:ext cx="2019278" cy="2307496"/>
      </dsp:txXfrm>
    </dsp:sp>
    <dsp:sp modelId="{93B2C590-96E6-47FF-8128-0EC68C206E93}">
      <dsp:nvSpPr>
        <dsp:cNvPr id="0" name=""/>
        <dsp:cNvSpPr/>
      </dsp:nvSpPr>
      <dsp:spPr>
        <a:xfrm rot="11132">
          <a:off x="8390641" y="2180340"/>
          <a:ext cx="444072" cy="531941"/>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endParaRPr lang="en-US" sz="2400" kern="1200"/>
        </a:p>
      </dsp:txBody>
      <dsp:txXfrm>
        <a:off x="8390641" y="2286512"/>
        <a:ext cx="310850" cy="319165"/>
      </dsp:txXfrm>
    </dsp:sp>
    <dsp:sp modelId="{AB96DE3F-453E-417B-82CC-3C417118BEBA}">
      <dsp:nvSpPr>
        <dsp:cNvPr id="0" name=""/>
        <dsp:cNvSpPr/>
      </dsp:nvSpPr>
      <dsp:spPr>
        <a:xfrm>
          <a:off x="9019042" y="1124725"/>
          <a:ext cx="2144924" cy="2652748"/>
        </a:xfrm>
        <a:prstGeom prst="roundRect">
          <a:avLst>
            <a:gd name="adj" fmla="val 10000"/>
          </a:avLst>
        </a:prstGeom>
        <a:solidFill>
          <a:schemeClr val="accent6">
            <a:lumMod val="20000"/>
            <a:lumOff val="80000"/>
          </a:schemeClr>
        </a:solidFill>
        <a:ln w="19050" cap="flat" cmpd="sng" algn="ctr">
          <a:solidFill>
            <a:schemeClr val="tx1"/>
          </a:solidFill>
          <a:prstDash val="solid"/>
          <a:miter lim="800000"/>
        </a:ln>
        <a:effectLst/>
      </dsp:spPr>
      <dsp:style>
        <a:lnRef idx="3">
          <a:schemeClr val="lt1"/>
        </a:lnRef>
        <a:fillRef idx="1">
          <a:schemeClr val="accent3"/>
        </a:fillRef>
        <a:effectRef idx="1">
          <a:schemeClr val="accent3"/>
        </a:effectRef>
        <a:fontRef idx="minor">
          <a:schemeClr val="lt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en-US" sz="2400" b="0" kern="1200" dirty="0"/>
            <a:t>If approved, child(ren) on the verified COE are added to the MSIN database</a:t>
          </a:r>
        </a:p>
      </dsp:txBody>
      <dsp:txXfrm>
        <a:off x="9081865" y="1187548"/>
        <a:ext cx="2019278" cy="2527102"/>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DBA2665-0368-4B5F-897C-3798BAC92465}">
      <dsp:nvSpPr>
        <dsp:cNvPr id="0" name=""/>
        <dsp:cNvSpPr/>
      </dsp:nvSpPr>
      <dsp:spPr>
        <a:xfrm>
          <a:off x="251667" y="121053"/>
          <a:ext cx="911674" cy="91167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BFBBA99-47E7-4769-83CC-BFCD45B3E366}">
      <dsp:nvSpPr>
        <dsp:cNvPr id="0" name=""/>
        <dsp:cNvSpPr/>
      </dsp:nvSpPr>
      <dsp:spPr>
        <a:xfrm>
          <a:off x="443111" y="312503"/>
          <a:ext cx="528770" cy="528770"/>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C32D0359-74D9-414A-9540-FA4AC9DFA677}">
      <dsp:nvSpPr>
        <dsp:cNvPr id="0" name=""/>
        <dsp:cNvSpPr/>
      </dsp:nvSpPr>
      <dsp:spPr>
        <a:xfrm>
          <a:off x="1312541" y="681213"/>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accent2">
                  <a:lumMod val="75000"/>
                </a:schemeClr>
              </a:solidFill>
            </a:rPr>
            <a:t>A) In your breakout room, take 2 minutes to introduce yourselves (name, region/DFD, job title or role).</a:t>
          </a:r>
        </a:p>
      </dsp:txBody>
      <dsp:txXfrm>
        <a:off x="1312541" y="681213"/>
        <a:ext cx="2148945" cy="911674"/>
      </dsp:txXfrm>
    </dsp:sp>
    <dsp:sp modelId="{1EDAC32E-36FF-4697-AEF8-6315E37925E2}">
      <dsp:nvSpPr>
        <dsp:cNvPr id="0" name=""/>
        <dsp:cNvSpPr/>
      </dsp:nvSpPr>
      <dsp:spPr>
        <a:xfrm>
          <a:off x="3882083" y="121053"/>
          <a:ext cx="911674" cy="911674"/>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C912E23-27C5-498D-AED4-F35BA70FBEB0}">
      <dsp:nvSpPr>
        <dsp:cNvPr id="0" name=""/>
        <dsp:cNvSpPr/>
      </dsp:nvSpPr>
      <dsp:spPr>
        <a:xfrm>
          <a:off x="4073527" y="312503"/>
          <a:ext cx="528770" cy="528770"/>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02707BC-B7F8-4DEA-A7C5-6FE29D409227}">
      <dsp:nvSpPr>
        <dsp:cNvPr id="0" name=""/>
        <dsp:cNvSpPr/>
      </dsp:nvSpPr>
      <dsp:spPr>
        <a:xfrm>
          <a:off x="4931675" y="212986"/>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bg2">
                  <a:lumMod val="50000"/>
                </a:schemeClr>
              </a:solidFill>
            </a:rPr>
            <a:t>B) Open the chat window to view the instructions and links.</a:t>
          </a:r>
        </a:p>
      </dsp:txBody>
      <dsp:txXfrm>
        <a:off x="4931675" y="212986"/>
        <a:ext cx="2148945" cy="911674"/>
      </dsp:txXfrm>
    </dsp:sp>
    <dsp:sp modelId="{70B975A3-C7D3-4D78-9BE9-2B1C5547774A}">
      <dsp:nvSpPr>
        <dsp:cNvPr id="0" name=""/>
        <dsp:cNvSpPr/>
      </dsp:nvSpPr>
      <dsp:spPr>
        <a:xfrm>
          <a:off x="7478630" y="88807"/>
          <a:ext cx="911674" cy="911674"/>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4128962-5E52-4ED2-817C-693B155C30A8}">
      <dsp:nvSpPr>
        <dsp:cNvPr id="0" name=""/>
        <dsp:cNvSpPr/>
      </dsp:nvSpPr>
      <dsp:spPr>
        <a:xfrm>
          <a:off x="7703944" y="312503"/>
          <a:ext cx="528770" cy="528770"/>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FED66FA7-9EEA-47BF-B931-7FBF7E98F595}">
      <dsp:nvSpPr>
        <dsp:cNvPr id="0" name=""/>
        <dsp:cNvSpPr/>
      </dsp:nvSpPr>
      <dsp:spPr>
        <a:xfrm>
          <a:off x="8573374" y="912896"/>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accent4">
                  <a:lumMod val="75000"/>
                </a:schemeClr>
              </a:solidFill>
            </a:rPr>
            <a:t>C) Click on the Jamboard link that matches your breakout room number (e.g., breakout room 12 should go to Jamboard group 12).</a:t>
          </a:r>
        </a:p>
      </dsp:txBody>
      <dsp:txXfrm>
        <a:off x="8573374" y="912896"/>
        <a:ext cx="2148945" cy="911674"/>
      </dsp:txXfrm>
    </dsp:sp>
    <dsp:sp modelId="{EE6DB512-C330-44D6-A136-79538B1EBF68}">
      <dsp:nvSpPr>
        <dsp:cNvPr id="0" name=""/>
        <dsp:cNvSpPr/>
      </dsp:nvSpPr>
      <dsp:spPr>
        <a:xfrm>
          <a:off x="271705" y="2775179"/>
          <a:ext cx="911674" cy="911674"/>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85710E3-AF75-418E-BA8A-5680CE136615}">
      <dsp:nvSpPr>
        <dsp:cNvPr id="0" name=""/>
        <dsp:cNvSpPr/>
      </dsp:nvSpPr>
      <dsp:spPr>
        <a:xfrm>
          <a:off x="463157" y="2966638"/>
          <a:ext cx="528770" cy="528770"/>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4E08FCA-D675-4387-980F-1B50DA18D46D}">
      <dsp:nvSpPr>
        <dsp:cNvPr id="0" name=""/>
        <dsp:cNvSpPr/>
      </dsp:nvSpPr>
      <dsp:spPr>
        <a:xfrm>
          <a:off x="1361795" y="3242129"/>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accent5">
                  <a:lumMod val="75000"/>
                </a:schemeClr>
              </a:solidFill>
            </a:rPr>
            <a:t>D) Keep two windows open: your breakout room in Zoom and your Activity 2 slide in Jamboard.</a:t>
          </a:r>
        </a:p>
      </dsp:txBody>
      <dsp:txXfrm>
        <a:off x="1361795" y="3242129"/>
        <a:ext cx="2148945" cy="911674"/>
      </dsp:txXfrm>
    </dsp:sp>
    <dsp:sp modelId="{D3D8AE8A-89D5-4015-9D62-FE5897D3775E}">
      <dsp:nvSpPr>
        <dsp:cNvPr id="0" name=""/>
        <dsp:cNvSpPr/>
      </dsp:nvSpPr>
      <dsp:spPr>
        <a:xfrm>
          <a:off x="3948808" y="2775179"/>
          <a:ext cx="911674" cy="911674"/>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F90D3EA-55CA-452F-9E20-EC88B520205F}">
      <dsp:nvSpPr>
        <dsp:cNvPr id="0" name=""/>
        <dsp:cNvSpPr/>
      </dsp:nvSpPr>
      <dsp:spPr>
        <a:xfrm>
          <a:off x="4140264" y="2966632"/>
          <a:ext cx="528770" cy="528770"/>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EDDB2C35-D0F6-4B75-B1B7-1AA0ABFB63E6}">
      <dsp:nvSpPr>
        <dsp:cNvPr id="0" name=""/>
        <dsp:cNvSpPr/>
      </dsp:nvSpPr>
      <dsp:spPr>
        <a:xfrm>
          <a:off x="4969626" y="2849070"/>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accent6">
                  <a:lumMod val="75000"/>
                </a:schemeClr>
              </a:solidFill>
            </a:rPr>
            <a:t>E) Put the COE review steps in the correct order.</a:t>
          </a:r>
        </a:p>
      </dsp:txBody>
      <dsp:txXfrm>
        <a:off x="4969626" y="2849070"/>
        <a:ext cx="2148945" cy="911674"/>
      </dsp:txXfrm>
    </dsp:sp>
    <dsp:sp modelId="{02119D4E-99B8-4FBC-B974-599523EFBC9E}">
      <dsp:nvSpPr>
        <dsp:cNvPr id="0" name=""/>
        <dsp:cNvSpPr/>
      </dsp:nvSpPr>
      <dsp:spPr>
        <a:xfrm>
          <a:off x="7613093" y="2842916"/>
          <a:ext cx="911674" cy="911674"/>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CD3662-D2B8-4826-A3FB-AA50B0B062CD}">
      <dsp:nvSpPr>
        <dsp:cNvPr id="0" name=""/>
        <dsp:cNvSpPr/>
      </dsp:nvSpPr>
      <dsp:spPr>
        <a:xfrm>
          <a:off x="7804547" y="3034368"/>
          <a:ext cx="528770" cy="528770"/>
        </a:xfrm>
        <a:prstGeom prst="rect">
          <a:avLst/>
        </a:prstGeom>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DB4D785-8722-410B-AE95-9BE8343C6377}">
      <dsp:nvSpPr>
        <dsp:cNvPr id="0" name=""/>
        <dsp:cNvSpPr/>
      </dsp:nvSpPr>
      <dsp:spPr>
        <a:xfrm>
          <a:off x="8622627" y="3159003"/>
          <a:ext cx="2148945" cy="91167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100000"/>
            </a:lnSpc>
            <a:spcBef>
              <a:spcPct val="0"/>
            </a:spcBef>
            <a:spcAft>
              <a:spcPct val="35000"/>
            </a:spcAft>
            <a:buNone/>
          </a:pPr>
          <a:r>
            <a:rPr lang="en-US" sz="2000" kern="1200" dirty="0">
              <a:solidFill>
                <a:schemeClr val="accent2">
                  <a:lumMod val="75000"/>
                </a:schemeClr>
              </a:solidFill>
            </a:rPr>
            <a:t>F) Discuss your local process. How do you use the review screens in your region/DFD?</a:t>
          </a:r>
        </a:p>
      </dsp:txBody>
      <dsp:txXfrm>
        <a:off x="8622627" y="3159003"/>
        <a:ext cx="2148945" cy="911674"/>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0A729F5-9F15-4A86-829F-E88809B4AA1B}">
      <dsp:nvSpPr>
        <dsp:cNvPr id="0" name=""/>
        <dsp:cNvSpPr/>
      </dsp:nvSpPr>
      <dsp:spPr>
        <a:xfrm>
          <a:off x="311379" y="404299"/>
          <a:ext cx="969328" cy="969328"/>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3296A98-2044-4FE3-A38A-BA4B2C07740F}">
      <dsp:nvSpPr>
        <dsp:cNvPr id="0" name=""/>
        <dsp:cNvSpPr/>
      </dsp:nvSpPr>
      <dsp:spPr>
        <a:xfrm>
          <a:off x="517957" y="610877"/>
          <a:ext cx="556171" cy="556171"/>
        </a:xfrm>
        <a:prstGeom prst="rect">
          <a:avLst/>
        </a:prstGeom>
        <a:blipFill>
          <a:blip xmlns:r="http://schemas.openxmlformats.org/officeDocument/2006/relationships" r:embed="rId1" cstate="screen">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94510E8A-7C4B-4171-BFED-3640B8A87510}">
      <dsp:nvSpPr>
        <dsp:cNvPr id="0" name=""/>
        <dsp:cNvSpPr/>
      </dsp:nvSpPr>
      <dsp:spPr>
        <a:xfrm>
          <a:off x="16210" y="1675549"/>
          <a:ext cx="1589062" cy="2112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2">
                  <a:lumMod val="75000"/>
                </a:schemeClr>
              </a:solidFill>
            </a:rPr>
            <a:t>In your BR, take 2 minutes to introduce yourselves (name, region/DFD, and job title).</a:t>
          </a:r>
        </a:p>
      </dsp:txBody>
      <dsp:txXfrm>
        <a:off x="16210" y="1675549"/>
        <a:ext cx="1589062" cy="2112956"/>
      </dsp:txXfrm>
    </dsp:sp>
    <dsp:sp modelId="{EB18FF22-D284-436D-AD43-42F567F2E451}">
      <dsp:nvSpPr>
        <dsp:cNvPr id="0" name=""/>
        <dsp:cNvSpPr/>
      </dsp:nvSpPr>
      <dsp:spPr>
        <a:xfrm>
          <a:off x="2178527" y="404299"/>
          <a:ext cx="969328" cy="969328"/>
        </a:xfrm>
        <a:prstGeom prst="round2DiagRect">
          <a:avLst>
            <a:gd name="adj1" fmla="val 29727"/>
            <a:gd name="adj2" fmla="val 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F03FE3-2592-4C7C-8EF5-1C4C1EB01A3E}">
      <dsp:nvSpPr>
        <dsp:cNvPr id="0" name=""/>
        <dsp:cNvSpPr/>
      </dsp:nvSpPr>
      <dsp:spPr>
        <a:xfrm>
          <a:off x="2385105" y="610877"/>
          <a:ext cx="556171" cy="556171"/>
        </a:xfrm>
        <a:prstGeom prst="rect">
          <a:avLst/>
        </a:prstGeom>
        <a:blipFill>
          <a:blip xmlns:r="http://schemas.openxmlformats.org/officeDocument/2006/relationships"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B312CE4E-A0CA-4622-B423-DDD2D98D3B2F}">
      <dsp:nvSpPr>
        <dsp:cNvPr id="0" name=""/>
        <dsp:cNvSpPr/>
      </dsp:nvSpPr>
      <dsp:spPr>
        <a:xfrm>
          <a:off x="1883359" y="1675549"/>
          <a:ext cx="1589062" cy="2112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bg2">
                  <a:lumMod val="25000"/>
                </a:schemeClr>
              </a:solidFill>
            </a:rPr>
            <a:t>Open the chat window to view the instructions and links.</a:t>
          </a:r>
        </a:p>
      </dsp:txBody>
      <dsp:txXfrm>
        <a:off x="1883359" y="1675549"/>
        <a:ext cx="1589062" cy="2112956"/>
      </dsp:txXfrm>
    </dsp:sp>
    <dsp:sp modelId="{DF784F96-140D-425E-81BE-C91F8D1DE9B3}">
      <dsp:nvSpPr>
        <dsp:cNvPr id="0" name=""/>
        <dsp:cNvSpPr/>
      </dsp:nvSpPr>
      <dsp:spPr>
        <a:xfrm>
          <a:off x="4045676" y="404299"/>
          <a:ext cx="969328" cy="969328"/>
        </a:xfrm>
        <a:prstGeom prst="round2DiagRect">
          <a:avLst>
            <a:gd name="adj1" fmla="val 29727"/>
            <a:gd name="adj2" fmla="val 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9622758-B409-4FBF-9858-A816E501924E}">
      <dsp:nvSpPr>
        <dsp:cNvPr id="0" name=""/>
        <dsp:cNvSpPr/>
      </dsp:nvSpPr>
      <dsp:spPr>
        <a:xfrm>
          <a:off x="4252254" y="610877"/>
          <a:ext cx="556171" cy="556171"/>
        </a:xfrm>
        <a:prstGeom prst="rect">
          <a:avLst/>
        </a:prstGeom>
        <a:blipFill>
          <a:blip xmlns:r="http://schemas.openxmlformats.org/officeDocument/2006/relationships"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B04B2DB-CB73-4959-8F66-D28C527B871A}">
      <dsp:nvSpPr>
        <dsp:cNvPr id="0" name=""/>
        <dsp:cNvSpPr/>
      </dsp:nvSpPr>
      <dsp:spPr>
        <a:xfrm>
          <a:off x="3750507" y="1675549"/>
          <a:ext cx="1589062" cy="2112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4">
                  <a:lumMod val="75000"/>
                </a:schemeClr>
              </a:solidFill>
            </a:rPr>
            <a:t>Click on the Jamboard link that matches your BR number (e.g., BR 11 should go to Jamboard group 11).</a:t>
          </a:r>
        </a:p>
      </dsp:txBody>
      <dsp:txXfrm>
        <a:off x="3750507" y="1675549"/>
        <a:ext cx="1589062" cy="2112956"/>
      </dsp:txXfrm>
    </dsp:sp>
    <dsp:sp modelId="{ADD4AE6A-C860-4A8A-A276-60AF8CA5004D}">
      <dsp:nvSpPr>
        <dsp:cNvPr id="0" name=""/>
        <dsp:cNvSpPr/>
      </dsp:nvSpPr>
      <dsp:spPr>
        <a:xfrm>
          <a:off x="5912824" y="404299"/>
          <a:ext cx="969328" cy="969328"/>
        </a:xfrm>
        <a:prstGeom prst="round2DiagRect">
          <a:avLst>
            <a:gd name="adj1" fmla="val 29727"/>
            <a:gd name="adj2" fmla="val 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42DCDF8-1E9A-421A-8138-0ECBF3F4A19C}">
      <dsp:nvSpPr>
        <dsp:cNvPr id="0" name=""/>
        <dsp:cNvSpPr/>
      </dsp:nvSpPr>
      <dsp:spPr>
        <a:xfrm>
          <a:off x="6119402" y="610877"/>
          <a:ext cx="556171" cy="556171"/>
        </a:xfrm>
        <a:prstGeom prst="rect">
          <a:avLst/>
        </a:prstGeom>
        <a:blipFill>
          <a:blip xmlns:r="http://schemas.openxmlformats.org/officeDocument/2006/relationships"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3360653B-D1A8-49C7-A526-4A194CF9E687}">
      <dsp:nvSpPr>
        <dsp:cNvPr id="0" name=""/>
        <dsp:cNvSpPr/>
      </dsp:nvSpPr>
      <dsp:spPr>
        <a:xfrm>
          <a:off x="5617656" y="1675549"/>
          <a:ext cx="1589062" cy="2112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5">
                  <a:lumMod val="75000"/>
                </a:schemeClr>
              </a:solidFill>
            </a:rPr>
            <a:t>Keep two windows open: your BR in zoom and your activity 3 slide in Jamboard.</a:t>
          </a:r>
        </a:p>
      </dsp:txBody>
      <dsp:txXfrm>
        <a:off x="5617656" y="1675549"/>
        <a:ext cx="1589062" cy="2112956"/>
      </dsp:txXfrm>
    </dsp:sp>
    <dsp:sp modelId="{75930DF1-3693-4082-A1BB-7CD4FFF64C97}">
      <dsp:nvSpPr>
        <dsp:cNvPr id="0" name=""/>
        <dsp:cNvSpPr/>
      </dsp:nvSpPr>
      <dsp:spPr>
        <a:xfrm>
          <a:off x="7779973" y="404299"/>
          <a:ext cx="969328" cy="969328"/>
        </a:xfrm>
        <a:prstGeom prst="round2DiagRect">
          <a:avLst>
            <a:gd name="adj1" fmla="val 29727"/>
            <a:gd name="adj2" fmla="val 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76807CB-F028-419E-A7D9-50CE37C209BF}">
      <dsp:nvSpPr>
        <dsp:cNvPr id="0" name=""/>
        <dsp:cNvSpPr/>
      </dsp:nvSpPr>
      <dsp:spPr>
        <a:xfrm>
          <a:off x="7986551" y="610877"/>
          <a:ext cx="556171" cy="556171"/>
        </a:xfrm>
        <a:prstGeom prst="rect">
          <a:avLst/>
        </a:prstGeom>
        <a:blipFill>
          <a:blip xmlns:r="http://schemas.openxmlformats.org/officeDocument/2006/relationships"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208D4C5A-E84D-4B33-BCD1-581783E2CC87}">
      <dsp:nvSpPr>
        <dsp:cNvPr id="0" name=""/>
        <dsp:cNvSpPr/>
      </dsp:nvSpPr>
      <dsp:spPr>
        <a:xfrm>
          <a:off x="7484804" y="1675549"/>
          <a:ext cx="1589062" cy="2112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6">
                  <a:lumMod val="75000"/>
                </a:schemeClr>
              </a:solidFill>
            </a:rPr>
            <a:t>Choose a shape and drag it into the black box to express your opinion.</a:t>
          </a:r>
        </a:p>
        <a:p>
          <a:pPr marL="0" lvl="0" indent="0" algn="ctr" defTabSz="889000">
            <a:lnSpc>
              <a:spcPct val="100000"/>
            </a:lnSpc>
            <a:spcBef>
              <a:spcPct val="0"/>
            </a:spcBef>
            <a:spcAft>
              <a:spcPct val="35000"/>
            </a:spcAft>
            <a:buNone/>
            <a:defRPr cap="all"/>
          </a:pPr>
          <a:endParaRPr lang="en-US" sz="2000" kern="1200" cap="none" dirty="0">
            <a:solidFill>
              <a:schemeClr val="accent6">
                <a:lumMod val="75000"/>
              </a:schemeClr>
            </a:solidFill>
          </a:endParaRPr>
        </a:p>
      </dsp:txBody>
      <dsp:txXfrm>
        <a:off x="7484804" y="1675549"/>
        <a:ext cx="1589062" cy="2112956"/>
      </dsp:txXfrm>
    </dsp:sp>
    <dsp:sp modelId="{E2DF04AB-FEB7-4F1F-A385-7995B851ABF7}">
      <dsp:nvSpPr>
        <dsp:cNvPr id="0" name=""/>
        <dsp:cNvSpPr/>
      </dsp:nvSpPr>
      <dsp:spPr>
        <a:xfrm>
          <a:off x="9647121" y="404299"/>
          <a:ext cx="969328" cy="969328"/>
        </a:xfrm>
        <a:prstGeom prst="round2DiagRect">
          <a:avLst>
            <a:gd name="adj1" fmla="val 29727"/>
            <a:gd name="adj2" fmla="val 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34A0C2A-EBB6-4E7A-B633-B9CA0C3C80A6}">
      <dsp:nvSpPr>
        <dsp:cNvPr id="0" name=""/>
        <dsp:cNvSpPr/>
      </dsp:nvSpPr>
      <dsp:spPr>
        <a:xfrm>
          <a:off x="9853699" y="610877"/>
          <a:ext cx="556171" cy="556171"/>
        </a:xfrm>
        <a:prstGeom prst="rect">
          <a:avLst/>
        </a:prstGeom>
        <a:blipFill>
          <a:blip xmlns:r="http://schemas.openxmlformats.org/officeDocument/2006/relationships" r:embed="rId11" cstate="screen">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C3E3FB1-7462-401B-88A0-4BC4F80E62A9}">
      <dsp:nvSpPr>
        <dsp:cNvPr id="0" name=""/>
        <dsp:cNvSpPr/>
      </dsp:nvSpPr>
      <dsp:spPr>
        <a:xfrm>
          <a:off x="9337254" y="1675549"/>
          <a:ext cx="1589062" cy="211295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889000">
            <a:lnSpc>
              <a:spcPct val="100000"/>
            </a:lnSpc>
            <a:spcBef>
              <a:spcPct val="0"/>
            </a:spcBef>
            <a:spcAft>
              <a:spcPct val="35000"/>
            </a:spcAft>
            <a:buNone/>
            <a:defRPr cap="all"/>
          </a:pPr>
          <a:r>
            <a:rPr lang="en-US" sz="2000" kern="1200" cap="none" dirty="0">
              <a:solidFill>
                <a:schemeClr val="accent2">
                  <a:lumMod val="75000"/>
                </a:schemeClr>
              </a:solidFill>
            </a:rPr>
            <a:t>Discuss the reasons for your opinion.</a:t>
          </a:r>
        </a:p>
      </dsp:txBody>
      <dsp:txXfrm>
        <a:off x="9337254" y="1675549"/>
        <a:ext cx="1589062" cy="211295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34B0901-6B31-4A6E-8D31-92966E342100}">
      <dsp:nvSpPr>
        <dsp:cNvPr id="0" name=""/>
        <dsp:cNvSpPr/>
      </dsp:nvSpPr>
      <dsp:spPr>
        <a:xfrm>
          <a:off x="1560403" y="6646"/>
          <a:ext cx="1085849" cy="1085849"/>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83ABCCE-B4D7-4985-BD1B-40A3C9A2A10A}">
      <dsp:nvSpPr>
        <dsp:cNvPr id="0" name=""/>
        <dsp:cNvSpPr/>
      </dsp:nvSpPr>
      <dsp:spPr>
        <a:xfrm>
          <a:off x="1788431" y="234675"/>
          <a:ext cx="629792" cy="629792"/>
        </a:xfrm>
        <a:prstGeom prst="rect">
          <a:avLst/>
        </a:prstGeom>
        <a:blipFill>
          <a:blip xmlns:r="http://schemas.openxmlformats.org/officeDocument/2006/relationships" r:embed="rId1">
            <a:extLst>
              <a:ext uri="{28A0092B-C50C-407E-A947-70E740481C1C}">
                <a14:useLocalDpi xmlns:a14="http://schemas.microsoft.com/office/drawing/2010/main"/>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297FC5A-4784-4306-A823-404D28C19D6F}">
      <dsp:nvSpPr>
        <dsp:cNvPr id="0" name=""/>
        <dsp:cNvSpPr/>
      </dsp:nvSpPr>
      <dsp:spPr>
        <a:xfrm>
          <a:off x="2878934" y="99052"/>
          <a:ext cx="2559502" cy="10858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accent2">
                  <a:lumMod val="75000"/>
                </a:schemeClr>
              </a:solidFill>
            </a:rPr>
            <a:t>A) In your BR, take 2 minutes to introduce yourselves (name, region/DFD, job title or role).</a:t>
          </a:r>
        </a:p>
      </dsp:txBody>
      <dsp:txXfrm>
        <a:off x="2878934" y="99052"/>
        <a:ext cx="2559502" cy="1085849"/>
      </dsp:txXfrm>
    </dsp:sp>
    <dsp:sp modelId="{B2C6F435-A4EB-466E-A7F7-12DB52E4B718}">
      <dsp:nvSpPr>
        <dsp:cNvPr id="0" name=""/>
        <dsp:cNvSpPr/>
      </dsp:nvSpPr>
      <dsp:spPr>
        <a:xfrm>
          <a:off x="5884410" y="6646"/>
          <a:ext cx="1085849" cy="1085849"/>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A7DE165-99CD-4396-9FFC-EF1A19BCAAB4}">
      <dsp:nvSpPr>
        <dsp:cNvPr id="0" name=""/>
        <dsp:cNvSpPr/>
      </dsp:nvSpPr>
      <dsp:spPr>
        <a:xfrm>
          <a:off x="6112439" y="234675"/>
          <a:ext cx="629792" cy="629792"/>
        </a:xfrm>
        <a:prstGeom prst="rect">
          <a:avLst/>
        </a:prstGeom>
        <a:blipFill>
          <a:blip xmlns:r="http://schemas.openxmlformats.org/officeDocument/2006/relationships"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DFCE6285-4792-4A1F-AE81-CA4FFE00F59B}">
      <dsp:nvSpPr>
        <dsp:cNvPr id="0" name=""/>
        <dsp:cNvSpPr/>
      </dsp:nvSpPr>
      <dsp:spPr>
        <a:xfrm>
          <a:off x="7202942" y="59956"/>
          <a:ext cx="2559502" cy="6240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bg2">
                  <a:lumMod val="50000"/>
                </a:schemeClr>
              </a:solidFill>
            </a:rPr>
            <a:t>B) Open the chat window to view the instructions and links</a:t>
          </a:r>
          <a:r>
            <a:rPr lang="en-US" sz="2000" kern="1200" dirty="0"/>
            <a:t>.</a:t>
          </a:r>
        </a:p>
      </dsp:txBody>
      <dsp:txXfrm>
        <a:off x="7202942" y="59956"/>
        <a:ext cx="2559502" cy="624026"/>
      </dsp:txXfrm>
    </dsp:sp>
    <dsp:sp modelId="{4ACCD6EF-D727-4947-9470-6DAD5B2D7213}">
      <dsp:nvSpPr>
        <dsp:cNvPr id="0" name=""/>
        <dsp:cNvSpPr/>
      </dsp:nvSpPr>
      <dsp:spPr>
        <a:xfrm>
          <a:off x="1560403" y="1934986"/>
          <a:ext cx="1085849" cy="1085849"/>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2930A37-7DAC-482D-9149-758ADA4E2B29}">
      <dsp:nvSpPr>
        <dsp:cNvPr id="0" name=""/>
        <dsp:cNvSpPr/>
      </dsp:nvSpPr>
      <dsp:spPr>
        <a:xfrm>
          <a:off x="1788431" y="2163014"/>
          <a:ext cx="629792" cy="629792"/>
        </a:xfrm>
        <a:prstGeom prst="rect">
          <a:avLst/>
        </a:prstGeom>
        <a:blipFill>
          <a:blip xmlns:r="http://schemas.openxmlformats.org/officeDocument/2006/relationships"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F00C9A9-3F74-4D93-8C52-B11C07B0F37D}">
      <dsp:nvSpPr>
        <dsp:cNvPr id="0" name=""/>
        <dsp:cNvSpPr/>
      </dsp:nvSpPr>
      <dsp:spPr>
        <a:xfrm>
          <a:off x="2878934" y="1934986"/>
          <a:ext cx="2559502" cy="10858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accent4">
                  <a:lumMod val="75000"/>
                </a:schemeClr>
              </a:solidFill>
            </a:rPr>
            <a:t>C) Click on the Jamboard link that matches your BR number (e.g., BR 9 should go to Jamboard group 9).</a:t>
          </a:r>
        </a:p>
      </dsp:txBody>
      <dsp:txXfrm>
        <a:off x="2878934" y="1934986"/>
        <a:ext cx="2559502" cy="1085849"/>
      </dsp:txXfrm>
    </dsp:sp>
    <dsp:sp modelId="{C4B3E8E0-4AD3-42A0-8E51-5EEF2F4B0C97}">
      <dsp:nvSpPr>
        <dsp:cNvPr id="0" name=""/>
        <dsp:cNvSpPr/>
      </dsp:nvSpPr>
      <dsp:spPr>
        <a:xfrm>
          <a:off x="5884410" y="1934986"/>
          <a:ext cx="1085849" cy="1085849"/>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78BC414-C2A8-44B1-AA3A-BC315A736206}">
      <dsp:nvSpPr>
        <dsp:cNvPr id="0" name=""/>
        <dsp:cNvSpPr/>
      </dsp:nvSpPr>
      <dsp:spPr>
        <a:xfrm>
          <a:off x="6112439" y="2163014"/>
          <a:ext cx="629792" cy="629792"/>
        </a:xfrm>
        <a:prstGeom prst="rect">
          <a:avLst/>
        </a:prstGeom>
        <a:blipFill>
          <a:blip xmlns:r="http://schemas.openxmlformats.org/officeDocument/2006/relationships"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714D67ED-A613-44F8-ADB1-1104376BBEB9}">
      <dsp:nvSpPr>
        <dsp:cNvPr id="0" name=""/>
        <dsp:cNvSpPr/>
      </dsp:nvSpPr>
      <dsp:spPr>
        <a:xfrm>
          <a:off x="7202942" y="1934986"/>
          <a:ext cx="2559502" cy="10858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accent5">
                  <a:lumMod val="75000"/>
                </a:schemeClr>
              </a:solidFill>
            </a:rPr>
            <a:t>D) Keep two windows open: your BR in Zoom and your Activity 4 slide in Jamboard.</a:t>
          </a:r>
        </a:p>
      </dsp:txBody>
      <dsp:txXfrm>
        <a:off x="7202942" y="1934986"/>
        <a:ext cx="2559502" cy="1085849"/>
      </dsp:txXfrm>
    </dsp:sp>
    <dsp:sp modelId="{38D9078A-A205-4984-8A42-64C32F0D8248}">
      <dsp:nvSpPr>
        <dsp:cNvPr id="0" name=""/>
        <dsp:cNvSpPr/>
      </dsp:nvSpPr>
      <dsp:spPr>
        <a:xfrm>
          <a:off x="1560403" y="3863325"/>
          <a:ext cx="1085849" cy="1085849"/>
        </a:xfrm>
        <a:prstGeom prst="ellipse">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21F2145F-A325-43CB-8100-C5416F57215E}">
      <dsp:nvSpPr>
        <dsp:cNvPr id="0" name=""/>
        <dsp:cNvSpPr/>
      </dsp:nvSpPr>
      <dsp:spPr>
        <a:xfrm>
          <a:off x="1788431" y="4091353"/>
          <a:ext cx="629792" cy="629792"/>
        </a:xfrm>
        <a:prstGeom prst="rect">
          <a:avLst/>
        </a:prstGeom>
        <a:blipFill>
          <a:blip xmlns:r="http://schemas.openxmlformats.org/officeDocument/2006/relationships" r:embed="rId9">
            <a:extLst>
              <a:ext uri="{96DAC541-7B7A-43D3-8B79-37D633B846F1}">
                <asvg:svgBlip xmlns:asvg="http://schemas.microsoft.com/office/drawing/2016/SVG/main" r:embed="rId10"/>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965A6CF-DB09-4860-9041-082AD3784E89}">
      <dsp:nvSpPr>
        <dsp:cNvPr id="0" name=""/>
        <dsp:cNvSpPr/>
      </dsp:nvSpPr>
      <dsp:spPr>
        <a:xfrm>
          <a:off x="2878934" y="3863325"/>
          <a:ext cx="2559502" cy="10858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accent6">
                  <a:lumMod val="75000"/>
                </a:schemeClr>
              </a:solidFill>
            </a:rPr>
            <a:t>E) Add a post-it (sticky note) or text in each of the categories.</a:t>
          </a:r>
        </a:p>
      </dsp:txBody>
      <dsp:txXfrm>
        <a:off x="2878934" y="3863325"/>
        <a:ext cx="2559502" cy="1085849"/>
      </dsp:txXfrm>
    </dsp:sp>
    <dsp:sp modelId="{1075C0D7-7CF5-4117-A88B-9C0E6013921C}">
      <dsp:nvSpPr>
        <dsp:cNvPr id="0" name=""/>
        <dsp:cNvSpPr/>
      </dsp:nvSpPr>
      <dsp:spPr>
        <a:xfrm>
          <a:off x="5884410" y="3863325"/>
          <a:ext cx="1085849" cy="1085849"/>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AE2C774E-A47F-4DA4-B956-D60621353137}">
      <dsp:nvSpPr>
        <dsp:cNvPr id="0" name=""/>
        <dsp:cNvSpPr/>
      </dsp:nvSpPr>
      <dsp:spPr>
        <a:xfrm>
          <a:off x="6112439" y="4091353"/>
          <a:ext cx="629792" cy="629792"/>
        </a:xfrm>
        <a:prstGeom prst="rect">
          <a:avLst/>
        </a:prstGeom>
        <a:blipFill>
          <a:blip xmlns:r="http://schemas.openxmlformats.org/officeDocument/2006/relationships" r:embed="rId11">
            <a:extLst>
              <a:ext uri="{28A0092B-C50C-407E-A947-70E740481C1C}">
                <a14:useLocalDpi xmlns:a14="http://schemas.microsoft.com/office/drawing/2010/main"/>
              </a:ext>
              <a:ext uri="{96DAC541-7B7A-43D3-8B79-37D633B846F1}">
                <asvg:svgBlip xmlns:asvg="http://schemas.microsoft.com/office/drawing/2016/SVG/main" r:embed="rId1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1A43789E-860A-4F1A-9F48-BCF1EC9CA71A}">
      <dsp:nvSpPr>
        <dsp:cNvPr id="0" name=""/>
        <dsp:cNvSpPr/>
      </dsp:nvSpPr>
      <dsp:spPr>
        <a:xfrm>
          <a:off x="7202942" y="3863325"/>
          <a:ext cx="2559502" cy="108584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889000">
            <a:lnSpc>
              <a:spcPct val="90000"/>
            </a:lnSpc>
            <a:spcBef>
              <a:spcPct val="0"/>
            </a:spcBef>
            <a:spcAft>
              <a:spcPct val="35000"/>
            </a:spcAft>
            <a:buNone/>
          </a:pPr>
          <a:r>
            <a:rPr lang="en-US" sz="2000" kern="1200" dirty="0">
              <a:solidFill>
                <a:schemeClr val="accent2">
                  <a:lumMod val="75000"/>
                </a:schemeClr>
              </a:solidFill>
            </a:rPr>
            <a:t>F) Discuss anything that you find surprising or unexpected.</a:t>
          </a:r>
        </a:p>
      </dsp:txBody>
      <dsp:txXfrm>
        <a:off x="7202942" y="3863325"/>
        <a:ext cx="2559502" cy="1085849"/>
      </dsp:txXfrm>
    </dsp:sp>
  </dsp:spTree>
</dsp:drawing>
</file>

<file path=ppt/diagrams/layout1.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4.xml><?xml version="1.0" encoding="utf-8"?>
<dgm:layoutDef xmlns:dgm="http://schemas.openxmlformats.org/drawingml/2006/diagram" xmlns:a="http://schemas.openxmlformats.org/drawingml/2006/main" uniqueId="urn:microsoft.com/office/officeart/2018/5/layout/IconLeafLabelList">
  <dgm:title val="Icon Leaf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round2DiagRect" r:blip="">
            <dgm:adjLst/>
            <dgm:extLst>
              <a:ext uri="{B698B0E9-8C71-41B9-8309-B3DCBF30829C}">
                <dgm1612:spPr xmlns:dgm1612="http://schemas.microsoft.com/office/drawing/2016/12/diagram">
                  <a:prstGeom prst="round2DiagRect">
                    <a:avLst>
                      <a:gd name="adj1" fmla="val 29727"/>
                      <a:gd name="adj2" fmla="val 0"/>
                    </a:avLst>
                  </a:prstGeom>
                </dgm1612:spPr>
              </a:ext>
            </dgm:ext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5.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BE931343-2F6C-4EC9-9DC2-9270877BDB43}"/>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EB7EEC52-11A2-463D-8A0E-792EF2BC214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8A08BE69-669F-416A-93EF-12E394687B13}" type="datetimeFigureOut">
              <a:rPr lang="en-US" smtClean="0"/>
              <a:t>6/10/2022</a:t>
            </a:fld>
            <a:endParaRPr lang="en-US"/>
          </a:p>
        </p:txBody>
      </p:sp>
      <p:sp>
        <p:nvSpPr>
          <p:cNvPr id="4" name="Footer Placeholder 3">
            <a:extLst>
              <a:ext uri="{FF2B5EF4-FFF2-40B4-BE49-F238E27FC236}">
                <a16:creationId xmlns:a16="http://schemas.microsoft.com/office/drawing/2014/main" id="{CA2C21C6-577A-414D-80D9-7CC98EBCB7A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38581264-43C8-4B2A-8249-E8564476D456}"/>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8F29019-704D-4805-9B43-8A1089A67E53}" type="slidenum">
              <a:rPr lang="en-US" smtClean="0"/>
              <a:t>‹#›</a:t>
            </a:fld>
            <a:endParaRPr lang="en-US"/>
          </a:p>
        </p:txBody>
      </p:sp>
    </p:spTree>
    <p:extLst>
      <p:ext uri="{BB962C8B-B14F-4D97-AF65-F5344CB8AC3E}">
        <p14:creationId xmlns:p14="http://schemas.microsoft.com/office/powerpoint/2010/main" val="3507462182"/>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110321-FE7C-41D5-A6A6-9361CA1AFD5B}" type="datetimeFigureOut">
              <a:rPr lang="en-US" smtClean="0"/>
              <a:t>6/10/2022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852AC79-A108-4FDF-A0BE-96CEB0D6FF0B}" type="slidenum">
              <a:rPr lang="en-US" smtClean="0"/>
              <a:t>‹#›</a:t>
            </a:fld>
            <a:endParaRPr lang="en-US"/>
          </a:p>
        </p:txBody>
      </p:sp>
    </p:spTree>
    <p:extLst>
      <p:ext uri="{BB962C8B-B14F-4D97-AF65-F5344CB8AC3E}">
        <p14:creationId xmlns:p14="http://schemas.microsoft.com/office/powerpoint/2010/main" val="2042869494"/>
      </p:ext>
    </p:extLst>
  </p:cSld>
  <p:clrMap bg1="lt1" tx1="dk1" bg2="lt2" tx2="dk2" accent1="accent1" accent2="accent2" accent3="accent3" accent4="accent4" accent5="accent5" accent6="accent6" hlink="hlink" folHlink="folHlink"/>
  <p:hf hd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3" Type="http://schemas.openxmlformats.org/officeDocument/2006/relationships/hyperlink" Target="https://jamboard.google.com/d/1uwF7h5KRsfTGBjL8KuZS_Uc9rdLqdsGcOw4TcyApZrs/edit?usp=sharing" TargetMode="External"/><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3" Type="http://schemas.openxmlformats.org/officeDocument/2006/relationships/hyperlink" Target="https://jamboard.google.com/d/1uwF7h5KRsfTGBjL8KuZS_Uc9rdLqdsGcOw4TcyApZrs/edit?usp=sharing" TargetMode="External"/><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jamboard.google.com/d/1uwF7h5KRsfTGBjL8KuZS_Uc9rdLqdsGcOw4TcyApZrs/edit?usp=sharing" TargetMode="External"/><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jamboard.google.com/d/1uwF7h5KRsfTGBjL8KuZS_Uc9rdLqdsGcOw4TcyApZrs/edit?usp=sharing" TargetMode="External"/><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a:t>
            </a:fld>
            <a:endParaRPr lang="en-US"/>
          </a:p>
        </p:txBody>
      </p:sp>
    </p:spTree>
    <p:extLst>
      <p:ext uri="{BB962C8B-B14F-4D97-AF65-F5344CB8AC3E}">
        <p14:creationId xmlns:p14="http://schemas.microsoft.com/office/powerpoint/2010/main" val="42696576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20 secs.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6426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(Describe the steps in the diagram above.)</a:t>
            </a:r>
          </a:p>
          <a:p>
            <a:r>
              <a:rPr lang="en-US" sz="1100" dirty="0">
                <a:latin typeface="Arial" panose="020B0604020202020204" pitchFamily="34" charset="0"/>
                <a:cs typeface="Arial" panose="020B0604020202020204" pitchFamily="34" charset="0"/>
              </a:rPr>
              <a:t>During this session, we are going to focus on the 3rd box, which is where Reviewers spend most of their effort.</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12</a:t>
            </a:fld>
            <a:endParaRPr lang="en-US"/>
          </a:p>
        </p:txBody>
      </p:sp>
    </p:spTree>
    <p:extLst>
      <p:ext uri="{BB962C8B-B14F-4D97-AF65-F5344CB8AC3E}">
        <p14:creationId xmlns:p14="http://schemas.microsoft.com/office/powerpoint/2010/main" val="324579280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Reviewers are typically assigned to specific recruiters, geographical areas, or districts.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This table, under the COE-2017 workflow, shows all the Region 01 COEs that were transitioned to Review state and are now waiting to be claimed and reviewed.</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Clicking on the plus icon moves the worklist item into the user’s My Tasks folder.</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Intended use: The Queued folder is meant to show subgrantees their pending work so that it can be distributed equitably when there is more than one Designated SEA Reviewer.</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This is especially important for large subgrantees that need to balance the reviewing workload among several Reviewers.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13</a:t>
            </a:fld>
            <a:endParaRPr lang="en-US"/>
          </a:p>
        </p:txBody>
      </p:sp>
    </p:spTree>
    <p:extLst>
      <p:ext uri="{BB962C8B-B14F-4D97-AF65-F5344CB8AC3E}">
        <p14:creationId xmlns:p14="http://schemas.microsoft.com/office/powerpoint/2010/main" val="320932354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Here we see 7 COEs that were claimed by this Reviewer (Ramon Sosa) and now appear in his My Tasks folder.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Note that if a Reviewer goes on vacation, on sick leave, or is assigned other urgent tasks, they can return any COEs they have not reviewed back into the Queued folder.</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This is done by clicking on the minus icon.</a:t>
            </a:r>
          </a:p>
          <a:p>
            <a:pPr marL="628650" lvl="1"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This design allows for flexibility to accommodate changing work schedules and unexpected absences.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14</a:t>
            </a:fld>
            <a:endParaRPr lang="en-US"/>
          </a:p>
        </p:txBody>
      </p:sp>
    </p:spTree>
    <p:extLst>
      <p:ext uri="{BB962C8B-B14F-4D97-AF65-F5344CB8AC3E}">
        <p14:creationId xmlns:p14="http://schemas.microsoft.com/office/powerpoint/2010/main" val="1564629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When a COE is claimed from the Queued folder and then opened in edit mode (pencil icon), you will see the COE Review Screen.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The COE’s appearance changes slightly, as follows: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The COE workflow history is added on top, before the COE form (walk through the lines in the screenshot)</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Callout comments (grey callout comment icons) are added next to key statements (see orange arrows on the left)</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When comments are added, the grey callout comment icon will turn red and display a tally representing the number of comments within.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Key COE sections have “PASSED” and “DID NOT PASS” radio buttons (see orange arrow on the bottom right corner)</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15</a:t>
            </a:fld>
            <a:endParaRPr lang="en-US"/>
          </a:p>
        </p:txBody>
      </p:sp>
    </p:spTree>
    <p:extLst>
      <p:ext uri="{BB962C8B-B14F-4D97-AF65-F5344CB8AC3E}">
        <p14:creationId xmlns:p14="http://schemas.microsoft.com/office/powerpoint/2010/main" val="8627328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(Read or paraphrase bullets)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16</a:t>
            </a:fld>
            <a:endParaRPr lang="en-US"/>
          </a:p>
        </p:txBody>
      </p:sp>
    </p:spTree>
    <p:extLst>
      <p:ext uri="{BB962C8B-B14F-4D97-AF65-F5344CB8AC3E}">
        <p14:creationId xmlns:p14="http://schemas.microsoft.com/office/powerpoint/2010/main" val="8540585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(Read or paraphrase bullets)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Later in the presentation, we will also see that adding callout comments is not only important to have a complete COE Review Screen, </a:t>
            </a:r>
            <a:r>
              <a:rPr lang="en-US" sz="1100" b="1" dirty="0">
                <a:latin typeface="Arial" panose="020B0604020202020204" pitchFamily="34" charset="0"/>
                <a:cs typeface="Arial" panose="020B0604020202020204" pitchFamily="34" charset="0"/>
              </a:rPr>
              <a:t>but also to have a useful COE Review Log as well</a:t>
            </a:r>
            <a:r>
              <a:rPr lang="en-US" sz="1100" dirty="0">
                <a:latin typeface="Arial" panose="020B0604020202020204" pitchFamily="34" charset="0"/>
                <a:cs typeface="Arial" panose="020B0604020202020204" pitchFamily="34" charset="0"/>
              </a:rPr>
              <a:t>. </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17</a:t>
            </a:fld>
            <a:endParaRPr lang="en-US"/>
          </a:p>
        </p:txBody>
      </p:sp>
    </p:spTree>
    <p:extLst>
      <p:ext uri="{BB962C8B-B14F-4D97-AF65-F5344CB8AC3E}">
        <p14:creationId xmlns:p14="http://schemas.microsoft.com/office/powerpoint/2010/main" val="340167233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 </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If all the COE sections are marked as PASSED, then the Reviewer signature box will appear. Alternatively, if any section is marked as DID NOT PASS, the form will not display the signature box.</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This is an important quality control function that prevents the accidental signing and approval of COEs that did not pass review.</a:t>
            </a:r>
          </a:p>
          <a:p>
            <a:r>
              <a:rPr lang="en-US" sz="1100" dirty="0">
                <a:latin typeface="Arial" panose="020B0604020202020204" pitchFamily="34" charset="0"/>
                <a:cs typeface="Arial" panose="020B0604020202020204" pitchFamily="34" charset="0"/>
              </a:rPr>
              <a:t>If all sections have passed review, the Reviewer will sign and go to the Next Step drop-down menu, where they will select “This COE is approved”. </a:t>
            </a:r>
          </a:p>
          <a:p>
            <a:r>
              <a:rPr lang="en-US" sz="1100" dirty="0">
                <a:latin typeface="Arial" panose="020B0604020202020204" pitchFamily="34" charset="0"/>
                <a:cs typeface="Arial" panose="020B0604020202020204" pitchFamily="34" charset="0"/>
              </a:rPr>
              <a:t>As shown earlier in the simplified diagram of the review process, when a COE is approved the children listed in the form get added or updated in the MSIN database.</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Other options are also possible, as follows: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Some subgrantees have a COE review process in which 2 Reviewers approve each COE. In this case, the 1</a:t>
            </a:r>
            <a:r>
              <a:rPr lang="en-US" sz="1100" baseline="30000" dirty="0">
                <a:latin typeface="Arial" panose="020B0604020202020204" pitchFamily="34" charset="0"/>
                <a:cs typeface="Arial" panose="020B0604020202020204" pitchFamily="34" charset="0"/>
              </a:rPr>
              <a:t>st</a:t>
            </a:r>
            <a:r>
              <a:rPr lang="en-US" sz="1100" dirty="0">
                <a:latin typeface="Arial" panose="020B0604020202020204" pitchFamily="34" charset="0"/>
                <a:cs typeface="Arial" panose="020B0604020202020204" pitchFamily="34" charset="0"/>
              </a:rPr>
              <a:t> Reviewer has the option to transition the COE to the 2</a:t>
            </a:r>
            <a:r>
              <a:rPr lang="en-US" sz="1100" baseline="30000" dirty="0">
                <a:latin typeface="Arial" panose="020B0604020202020204" pitchFamily="34" charset="0"/>
                <a:cs typeface="Arial" panose="020B0604020202020204" pitchFamily="34" charset="0"/>
              </a:rPr>
              <a:t>nd</a:t>
            </a:r>
            <a:r>
              <a:rPr lang="en-US" sz="1100" dirty="0">
                <a:latin typeface="Arial" panose="020B0604020202020204" pitchFamily="34" charset="0"/>
                <a:cs typeface="Arial" panose="020B0604020202020204" pitchFamily="34" charset="0"/>
              </a:rPr>
              <a:t> Reviewer by selecting “Forward COE to second Reviewer”.</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Another option is to deny the COE by selecting “This COE was NOT approved”.</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Another option is to return the COE to the Recruiter by selecting “Return COE to correct or clarify”. We will go into more detail regarding this option in the next slide.</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18</a:t>
            </a:fld>
            <a:endParaRPr lang="en-US"/>
          </a:p>
        </p:txBody>
      </p:sp>
    </p:spTree>
    <p:extLst>
      <p:ext uri="{BB962C8B-B14F-4D97-AF65-F5344CB8AC3E}">
        <p14:creationId xmlns:p14="http://schemas.microsoft.com/office/powerpoint/2010/main" val="108439525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(Read or paraphrase bullets)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1" kern="1200" dirty="0">
                <a:solidFill>
                  <a:schemeClr val="tx1"/>
                </a:solidFill>
                <a:effectLst/>
                <a:latin typeface="+mn-lt"/>
                <a:ea typeface="+mn-ea"/>
                <a:cs typeface="+mn-cs"/>
              </a:rPr>
              <a:t>Note:</a:t>
            </a:r>
            <a:r>
              <a:rPr lang="en-US" sz="1200" kern="1200" dirty="0">
                <a:solidFill>
                  <a:schemeClr val="tx1"/>
                </a:solidFill>
                <a:effectLst/>
                <a:latin typeface="+mn-lt"/>
                <a:ea typeface="+mn-ea"/>
                <a:cs typeface="+mn-cs"/>
              </a:rPr>
              <a:t> Regarding the last bullet, while it is important to address these type of minor errors not related to eligibility, doing so through one-on-one or group training and coaching may be more effective and efficient than creating a large and unnecessary backlog of returned COEs.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This concludes our review of the COE review screen and related features.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Now we will move on to the second collaborative activity.</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19</a:t>
            </a:fld>
            <a:endParaRPr lang="en-US"/>
          </a:p>
        </p:txBody>
      </p:sp>
    </p:spTree>
    <p:extLst>
      <p:ext uri="{BB962C8B-B14F-4D97-AF65-F5344CB8AC3E}">
        <p14:creationId xmlns:p14="http://schemas.microsoft.com/office/powerpoint/2010/main" val="68351138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This activity is focused on sharing and discussing your local process for reviewing COEs.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Explain that participants will be placed in breakout rooms with 5 collaborators. </a:t>
            </a:r>
            <a:r>
              <a:rPr lang="en-US" sz="1100" dirty="0"/>
              <a:t>[Randomly assigned; not the same group members as in Activity 1.]</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Demonstrate the activity using Jamboard: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https://jamboard.google.com/d/1uwF7h5KRsfTGBjL8KuZS_Uc9rdLqdsGcOw4TcyApZrs/edit?usp=sharing</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Focus on the tasks in green text.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Show how to move the steps in order and how to add post-its (sticky notes) based on the group’s discussion.</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1635777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Welcome participants.</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Presenters introduce themselves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1351786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lnSpc>
                <a:spcPct val="100000"/>
              </a:lnSpc>
              <a:buFont typeface="Arial" panose="020B0604020202020204" pitchFamily="34" charset="0"/>
              <a:buChar char="•"/>
            </a:pPr>
            <a:r>
              <a:rPr lang="en-US" sz="1100" dirty="0"/>
              <a:t>(Read instructions on the slide.)</a:t>
            </a:r>
          </a:p>
          <a:p>
            <a:pPr marL="171450" indent="-171450">
              <a:lnSpc>
                <a:spcPct val="100000"/>
              </a:lnSpc>
              <a:buFont typeface="Arial" panose="020B0604020202020204" pitchFamily="34" charset="0"/>
              <a:buChar char="•"/>
            </a:pPr>
            <a:r>
              <a:rPr lang="en-US" sz="1100" b="1" dirty="0"/>
              <a:t>Send to Breakout rooms – 8 minutes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Paste the instructions in the chat for all breakout rooms.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383967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22</a:t>
            </a:fld>
            <a:endParaRPr lang="en-US"/>
          </a:p>
        </p:txBody>
      </p:sp>
    </p:spTree>
    <p:extLst>
      <p:ext uri="{BB962C8B-B14F-4D97-AF65-F5344CB8AC3E}">
        <p14:creationId xmlns:p14="http://schemas.microsoft.com/office/powerpoint/2010/main" val="1224269203"/>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a:t>
            </a:r>
          </a:p>
          <a:p>
            <a:r>
              <a:rPr lang="en-US" sz="1100" b="1" dirty="0">
                <a:latin typeface="Arial" panose="020B0604020202020204" pitchFamily="34" charset="0"/>
                <a:cs typeface="Arial" panose="020B0604020202020204" pitchFamily="34" charset="0"/>
              </a:rPr>
              <a:t>Poll Questions</a:t>
            </a:r>
            <a:r>
              <a:rPr lang="en-US" sz="1100" dirty="0">
                <a:latin typeface="Arial" panose="020B0604020202020204" pitchFamily="34" charset="0"/>
                <a:cs typeface="Arial" panose="020B0604020202020204" pitchFamily="34" charset="0"/>
              </a:rPr>
              <a:t>: </a:t>
            </a:r>
          </a:p>
          <a:p>
            <a:pPr marL="228600" indent="-228600">
              <a:buAutoNum type="arabicParenR"/>
            </a:pPr>
            <a:r>
              <a:rPr lang="en-US" sz="1100" dirty="0">
                <a:latin typeface="Arial" panose="020B0604020202020204" pitchFamily="34" charset="0"/>
                <a:cs typeface="Arial" panose="020B0604020202020204" pitchFamily="34" charset="0"/>
              </a:rPr>
              <a:t>Reviewers must claim each COE they will review by going to the Queued folder and clicking the plus sign next to each COE. This will transition the COEs to the Reviewer’s My Tasks folder.</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True [answer]</a:t>
            </a:r>
          </a:p>
          <a:p>
            <a:pPr marL="228573" indent="-228573">
              <a:buAutoNum type="alphaLcPeriod"/>
            </a:pPr>
            <a:r>
              <a:rPr lang="en-US" sz="1100" dirty="0">
                <a:latin typeface="Arial" panose="020B0604020202020204" pitchFamily="34" charset="0"/>
                <a:cs typeface="Arial" panose="020B0604020202020204" pitchFamily="34" charset="0"/>
              </a:rPr>
              <a:t>False</a:t>
            </a:r>
          </a:p>
          <a:p>
            <a:pPr marL="228573" indent="-228573">
              <a:buAutoNum type="alphaLcPeriod"/>
            </a:pPr>
            <a:r>
              <a:rPr lang="en-US" sz="1100" dirty="0">
                <a:latin typeface="Arial" panose="020B0604020202020204" pitchFamily="34" charset="0"/>
                <a:cs typeface="Arial" panose="020B0604020202020204" pitchFamily="34" charset="0"/>
              </a:rPr>
              <a:t>I don’t know</a:t>
            </a:r>
          </a:p>
          <a:p>
            <a:pPr marL="0" indent="0">
              <a:buNone/>
            </a:pPr>
            <a:endParaRPr lang="en-US" sz="1100" dirty="0">
              <a:latin typeface="Arial" panose="020B0604020202020204" pitchFamily="34" charset="0"/>
              <a:cs typeface="Arial" panose="020B0604020202020204" pitchFamily="34" charset="0"/>
            </a:endParaRPr>
          </a:p>
          <a:p>
            <a:pPr marL="0" indent="0">
              <a:buNone/>
            </a:pPr>
            <a:r>
              <a:rPr lang="en-US" sz="1100" dirty="0">
                <a:latin typeface="Arial" panose="020B0604020202020204" pitchFamily="34" charset="0"/>
                <a:cs typeface="Arial" panose="020B0604020202020204" pitchFamily="34" charset="0"/>
              </a:rPr>
              <a:t>2) COEs are reviewed within a special COE Review Screen that includes the following details:</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The COE is broken up into sections that must be marked as PASSED or DID NOT PASS.</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Callout comment icons are available next to key statements so that Reviewers can add notes.</a:t>
            </a:r>
          </a:p>
          <a:p>
            <a:pPr marL="228573" indent="-228573">
              <a:buAutoNum type="alphaLcPeriod"/>
            </a:pPr>
            <a:r>
              <a:rPr lang="en-US" sz="1100" dirty="0">
                <a:latin typeface="Arial" panose="020B0604020202020204" pitchFamily="34" charset="0"/>
                <a:cs typeface="Arial" panose="020B0604020202020204" pitchFamily="34" charset="0"/>
              </a:rPr>
              <a:t>The COE’s workflow history is summarized at the top of the COE Review Screen.</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All of the above. [answer]</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I don’t know</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3) The Reviewer can send back COEs that need eligibility-related corrections or clarifications. </a:t>
            </a:r>
          </a:p>
          <a:p>
            <a:pPr marL="228573" indent="-228573">
              <a:buAutoNum type="alphaLcPeriod"/>
            </a:pPr>
            <a:r>
              <a:rPr lang="en-US" sz="1100" dirty="0">
                <a:latin typeface="Arial" panose="020B0604020202020204" pitchFamily="34" charset="0"/>
                <a:cs typeface="Arial" panose="020B0604020202020204" pitchFamily="34" charset="0"/>
              </a:rPr>
              <a:t>True [answer]</a:t>
            </a:r>
          </a:p>
          <a:p>
            <a:pPr marL="228573" indent="-228573">
              <a:buAutoNum type="alphaLcPeriod"/>
            </a:pPr>
            <a:r>
              <a:rPr lang="en-US" sz="1100" dirty="0">
                <a:latin typeface="Arial" panose="020B0604020202020204" pitchFamily="34" charset="0"/>
                <a:cs typeface="Arial" panose="020B0604020202020204" pitchFamily="34" charset="0"/>
              </a:rPr>
              <a:t>False</a:t>
            </a:r>
          </a:p>
          <a:p>
            <a:pPr marL="228573" indent="-228573">
              <a:buAutoNum type="alphaLcPeriod"/>
            </a:pPr>
            <a:r>
              <a:rPr lang="en-US" sz="1100" dirty="0">
                <a:latin typeface="Arial" panose="020B0604020202020204" pitchFamily="34" charset="0"/>
                <a:cs typeface="Arial" panose="020B0604020202020204" pitchFamily="34" charset="0"/>
              </a:rPr>
              <a:t>I don’t know</a:t>
            </a:r>
            <a:endParaRPr lang="en-US" dirty="0"/>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23</a:t>
            </a:fld>
            <a:endParaRPr lang="en-US"/>
          </a:p>
        </p:txBody>
      </p:sp>
    </p:spTree>
    <p:extLst>
      <p:ext uri="{BB962C8B-B14F-4D97-AF65-F5344CB8AC3E}">
        <p14:creationId xmlns:p14="http://schemas.microsoft.com/office/powerpoint/2010/main" val="43910190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sz="1100" b="0" dirty="0">
                <a:latin typeface="Arial" panose="020B0604020202020204" pitchFamily="34" charset="0"/>
                <a:cs typeface="Arial" panose="020B0604020202020204" pitchFamily="34" charset="0"/>
              </a:rPr>
              <a:t>3-minute break</a:t>
            </a:r>
          </a:p>
          <a:p>
            <a:r>
              <a:rPr lang="en-US" sz="1100" b="0" dirty="0">
                <a:latin typeface="Arial" panose="020B0604020202020204" pitchFamily="34" charset="0"/>
                <a:cs typeface="Arial" panose="020B0604020202020204" pitchFamily="34" charset="0"/>
              </a:rPr>
              <a:t>Stretch, grab coffee or tea, take a bio break</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4A3409D5-3883-A14C-A7BE-13C3276768B0}"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83201065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20 secs.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516158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The COE Review Log features are intended to help you monitor COE quality and the COE Review process.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The COE Review Log was also created to replace local Quality Control (QC) logs.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(Briefly review the columns in the results table)</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Like almost all reports in MSIN, the search options limit you to your own region/DFD (the Region field automatically populates with the user’s region; the exclamation point means that this field cannot be changed). </a:t>
            </a:r>
          </a:p>
          <a:p>
            <a:pPr marL="171430" marR="0" lvl="0" indent="-17143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The results table returns a maximum of 1,000 records.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26</a:t>
            </a:fld>
            <a:endParaRPr lang="en-US"/>
          </a:p>
        </p:txBody>
      </p:sp>
    </p:spTree>
    <p:extLst>
      <p:ext uri="{BB962C8B-B14F-4D97-AF65-F5344CB8AC3E}">
        <p14:creationId xmlns:p14="http://schemas.microsoft.com/office/powerpoint/2010/main" val="363145941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The data shown on the COE Review Log comes from each COE’s Review Screen.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As we covered earlier, when a COE is sent to Review, the form’s appearance changes slightly because callout icons are added next to key statements and each COE section must be evaluated (e.g., marked PASSED or DID NOT PASS).</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latin typeface="Arial" panose="020B0604020202020204" pitchFamily="34" charset="0"/>
                <a:cs typeface="Arial" panose="020B0604020202020204" pitchFamily="34" charset="0"/>
              </a:rPr>
              <a:t>Notice the red callout comment icon. It displays a tally of 1  to represent the number of  comments within.</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27</a:t>
            </a:fld>
            <a:endParaRPr lang="en-US"/>
          </a:p>
        </p:txBody>
      </p:sp>
    </p:spTree>
    <p:extLst>
      <p:ext uri="{BB962C8B-B14F-4D97-AF65-F5344CB8AC3E}">
        <p14:creationId xmlns:p14="http://schemas.microsoft.com/office/powerpoint/2010/main" val="2385340195"/>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Reviewers can export a spreadsheet file that includes more fields than shown on the search screen results table (e.g., on slide 24).</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The additional data in the export file allows Designated SEA Reviewers (and managers) to create many kinds of summary reports, as described in the user guide for this feature.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(read or paraphrase bullets)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Again, it is very important to understand that the COE Review Log is only useful if it contains information that it collects from each COE review screen.</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If notes are not added in the COE Review Screen, then the COE Review Log will be blank as well. </a:t>
            </a:r>
          </a:p>
          <a:p>
            <a:pPr marL="628650" marR="0" lvl="1"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This is most relevant when COEs are returned to the Recruiter for corrections. </a:t>
            </a:r>
          </a:p>
          <a:p>
            <a:pPr marL="1085850" marR="0" lvl="2"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If notes are not added in the COE review screen, then it will not be possible to tell why the COE was returned using the COE Review Log.</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28</a:t>
            </a:fld>
            <a:endParaRPr lang="en-US"/>
          </a:p>
        </p:txBody>
      </p:sp>
    </p:spTree>
    <p:extLst>
      <p:ext uri="{BB962C8B-B14F-4D97-AF65-F5344CB8AC3E}">
        <p14:creationId xmlns:p14="http://schemas.microsoft.com/office/powerpoint/2010/main" val="74391131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The log include all the section on Side 1 of the COE form.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(read or paraphrase bullets)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29</a:t>
            </a:fld>
            <a:endParaRPr lang="en-US"/>
          </a:p>
        </p:txBody>
      </p:sp>
    </p:spTree>
    <p:extLst>
      <p:ext uri="{BB962C8B-B14F-4D97-AF65-F5344CB8AC3E}">
        <p14:creationId xmlns:p14="http://schemas.microsoft.com/office/powerpoint/2010/main" val="2993457907"/>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The log also includes all the sections on Side 2 of the COE form.</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(read or paraphrase bullets)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So there are many opportunities to write callout comments when a potential error is found.</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30</a:t>
            </a:fld>
            <a:endParaRPr lang="en-US"/>
          </a:p>
        </p:txBody>
      </p:sp>
    </p:spTree>
    <p:extLst>
      <p:ext uri="{BB962C8B-B14F-4D97-AF65-F5344CB8AC3E}">
        <p14:creationId xmlns:p14="http://schemas.microsoft.com/office/powerpoint/2010/main" val="34181668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(Read or paraphrase bullets)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The terms Designated SEA Reviewer, SEA Reviewer, and Reviewer are used interchangeably.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The session content is a review of key items taken from last year’s training series.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This year, the focus is on sharing and collaborating with your peers.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This session is meant for experienced MSIN users who already have a working background as active Reviewers.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b="1"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a:t>
            </a:fld>
            <a:endParaRPr lang="en-US"/>
          </a:p>
        </p:txBody>
      </p:sp>
    </p:spTree>
    <p:extLst>
      <p:ext uri="{BB962C8B-B14F-4D97-AF65-F5344CB8AC3E}">
        <p14:creationId xmlns:p14="http://schemas.microsoft.com/office/powerpoint/2010/main" val="49449987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(Show an exported log and point out how columns are read).</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Point out the importance of the callout comment tallies (i.e., they help managers identify areas where Recruiters my need more support).</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31</a:t>
            </a:fld>
            <a:endParaRPr lang="en-US"/>
          </a:p>
        </p:txBody>
      </p:sp>
    </p:spTree>
    <p:extLst>
      <p:ext uri="{BB962C8B-B14F-4D97-AF65-F5344CB8AC3E}">
        <p14:creationId xmlns:p14="http://schemas.microsoft.com/office/powerpoint/2010/main" val="1541023149"/>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(Read or paraphrase bullets.)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(Show the user guide and the example graphs.)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The biggest tip that we have for you today is to use the COE Review Screen as intended, otherwise it will not be possible to perform in-depth analyses, such as #3.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For example, we have noticed that some Reviewers are not adding callout comments even though they are sending COEs back to Recruiters for corrections or clarifications. If comments are not added within the COE Review Screen, then the COE Review Log will be missing information.  </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32</a:t>
            </a:fld>
            <a:endParaRPr lang="en-US"/>
          </a:p>
        </p:txBody>
      </p:sp>
    </p:spTree>
    <p:extLst>
      <p:ext uri="{BB962C8B-B14F-4D97-AF65-F5344CB8AC3E}">
        <p14:creationId xmlns:p14="http://schemas.microsoft.com/office/powerpoint/2010/main" val="158131810"/>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indent="0">
              <a:buFont typeface="Arial" panose="020B0604020202020204" pitchFamily="34" charset="0"/>
              <a:buNone/>
            </a:pPr>
            <a:r>
              <a:rPr lang="en-US" sz="1100" dirty="0">
                <a:latin typeface="Arial" panose="020B0604020202020204" pitchFamily="34" charset="0"/>
                <a:cs typeface="Arial" panose="020B0604020202020204" pitchFamily="34" charset="0"/>
              </a:rPr>
              <a:t>This collaborative activity is focused on sharing and discussing your ideas around callout comments and their impact on Recruiters and the COE Review Log.</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Explain that participants will be placed in breakout rooms with 5 collaborators. </a:t>
            </a:r>
            <a:r>
              <a:rPr lang="en-US" sz="1100" dirty="0"/>
              <a:t>[Randomly assigned; not the same group members as in Activity 1 or 2.]</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Demonstrate the activity using Jamboard: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https://jamboard.google.com/d/1uwF7h5KRsfTGBjL8KuZS_Uc9rdLqdsGcOw4TcyApZrs/edit?usp=sharing</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Focus on the tasks in green text.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Walk through adding post-its (sticky notes).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2996604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lnSpc>
                <a:spcPct val="100000"/>
              </a:lnSpc>
              <a:buFont typeface="Arial" panose="020B0604020202020204" pitchFamily="34" charset="0"/>
              <a:buChar char="•"/>
            </a:pPr>
            <a:r>
              <a:rPr lang="en-US" sz="1100" dirty="0"/>
              <a:t>(Read instructions on the slide.)</a:t>
            </a:r>
          </a:p>
          <a:p>
            <a:pPr marL="171450" indent="-171450">
              <a:lnSpc>
                <a:spcPct val="100000"/>
              </a:lnSpc>
              <a:buFont typeface="Arial" panose="020B0604020202020204" pitchFamily="34" charset="0"/>
              <a:buChar char="•"/>
            </a:pPr>
            <a:r>
              <a:rPr lang="en-US" sz="1100" b="1" dirty="0"/>
              <a:t>Send to Breakout rooms – 8 minutes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Paste the instructions in the chat for all breakout rooms.</a:t>
            </a: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sz="1100" b="1"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3816837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35</a:t>
            </a:fld>
            <a:endParaRPr lang="en-US"/>
          </a:p>
        </p:txBody>
      </p:sp>
    </p:spTree>
    <p:extLst>
      <p:ext uri="{BB962C8B-B14F-4D97-AF65-F5344CB8AC3E}">
        <p14:creationId xmlns:p14="http://schemas.microsoft.com/office/powerpoint/2010/main" val="42872381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Victor</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4 min</a:t>
            </a:r>
          </a:p>
          <a:p>
            <a:r>
              <a:rPr lang="en-US" sz="1100" b="1" dirty="0">
                <a:latin typeface="Arial" panose="020B0604020202020204" pitchFamily="34" charset="0"/>
                <a:cs typeface="Arial" panose="020B0604020202020204" pitchFamily="34" charset="0"/>
              </a:rPr>
              <a:t>Poll Questions</a:t>
            </a:r>
            <a:r>
              <a:rPr lang="en-US" sz="1100" dirty="0">
                <a:latin typeface="Arial" panose="020B0604020202020204" pitchFamily="34" charset="0"/>
                <a:cs typeface="Arial" panose="020B0604020202020204" pitchFamily="34" charset="0"/>
              </a:rPr>
              <a:t>: </a:t>
            </a:r>
          </a:p>
          <a:p>
            <a:pPr marL="0" indent="0">
              <a:buNone/>
            </a:pPr>
            <a:r>
              <a:rPr lang="en-US" sz="1100" dirty="0">
                <a:latin typeface="Arial" panose="020B0604020202020204" pitchFamily="34" charset="0"/>
                <a:cs typeface="Arial" panose="020B0604020202020204" pitchFamily="34" charset="0"/>
              </a:rPr>
              <a:t>1) The COE Review Log was created to monitor COE data quality and to replace local Quality Control (QC) logs.</a:t>
            </a:r>
          </a:p>
          <a:p>
            <a:pPr marL="228573" marR="0" lvl="0" indent="-228573" algn="l" defTabSz="914400" rtl="0" eaLnBrk="1" fontAlgn="auto" latinLnBrk="0" hangingPunct="1">
              <a:lnSpc>
                <a:spcPct val="100000"/>
              </a:lnSpc>
              <a:spcBef>
                <a:spcPts val="0"/>
              </a:spcBef>
              <a:spcAft>
                <a:spcPts val="0"/>
              </a:spcAft>
              <a:buClrTx/>
              <a:buSzTx/>
              <a:buFontTx/>
              <a:buAutoNum type="alphaLcPeriod"/>
              <a:tabLst/>
              <a:defRPr/>
            </a:pPr>
            <a:r>
              <a:rPr lang="en-US" sz="1100" dirty="0">
                <a:latin typeface="Arial" panose="020B0604020202020204" pitchFamily="34" charset="0"/>
                <a:cs typeface="Arial" panose="020B0604020202020204" pitchFamily="34" charset="0"/>
              </a:rPr>
              <a:t>True [answer]</a:t>
            </a:r>
          </a:p>
          <a:p>
            <a:pPr marL="228573" indent="-228573">
              <a:buAutoNum type="alphaLcPeriod"/>
            </a:pPr>
            <a:r>
              <a:rPr lang="en-US" sz="1100" dirty="0">
                <a:latin typeface="Arial" panose="020B0604020202020204" pitchFamily="34" charset="0"/>
                <a:cs typeface="Arial" panose="020B0604020202020204" pitchFamily="34" charset="0"/>
              </a:rPr>
              <a:t>False</a:t>
            </a:r>
          </a:p>
          <a:p>
            <a:pPr marL="228573" indent="-228573">
              <a:buAutoNum type="alphaLcPeriod"/>
            </a:pPr>
            <a:r>
              <a:rPr lang="en-US" sz="1100" dirty="0">
                <a:latin typeface="Arial" panose="020B0604020202020204" pitchFamily="34" charset="0"/>
                <a:cs typeface="Arial" panose="020B0604020202020204" pitchFamily="34" charset="0"/>
              </a:rPr>
              <a:t>I don’t know</a:t>
            </a:r>
          </a:p>
          <a:p>
            <a:endParaRPr lang="en-US" sz="1100" dirty="0">
              <a:latin typeface="Arial" panose="020B0604020202020204" pitchFamily="34"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100" dirty="0">
                <a:latin typeface="Arial" panose="020B0604020202020204" pitchFamily="34" charset="0"/>
                <a:cs typeface="Arial" panose="020B0604020202020204" pitchFamily="34" charset="0"/>
              </a:rPr>
              <a:t>2) </a:t>
            </a:r>
            <a:r>
              <a:rPr lang="en-US" sz="1200" kern="1200" dirty="0">
                <a:solidFill>
                  <a:schemeClr val="tx1"/>
                </a:solidFill>
                <a:effectLst/>
                <a:latin typeface="+mn-lt"/>
                <a:ea typeface="+mn-ea"/>
                <a:cs typeface="+mn-cs"/>
              </a:rPr>
              <a:t>It is important to add callout comments when a COE will be returned for corrections or clarifications, otherwise the COE Review Log will be missing callout comment tallies, which highlight areas where recruiters may need additional support.</a:t>
            </a:r>
          </a:p>
          <a:p>
            <a:pPr marL="228573" indent="-228573">
              <a:buAutoNum type="alphaLcPeriod"/>
            </a:pPr>
            <a:r>
              <a:rPr lang="en-US" sz="1100" dirty="0">
                <a:latin typeface="Arial" panose="020B0604020202020204" pitchFamily="34" charset="0"/>
                <a:cs typeface="Arial" panose="020B0604020202020204" pitchFamily="34" charset="0"/>
              </a:rPr>
              <a:t>True [answer]</a:t>
            </a:r>
          </a:p>
          <a:p>
            <a:pPr marL="228573" indent="-228573">
              <a:buAutoNum type="alphaLcPeriod"/>
            </a:pPr>
            <a:r>
              <a:rPr lang="en-US" sz="1100" dirty="0">
                <a:latin typeface="Arial" panose="020B0604020202020204" pitchFamily="34" charset="0"/>
                <a:cs typeface="Arial" panose="020B0604020202020204" pitchFamily="34" charset="0"/>
              </a:rPr>
              <a:t>False</a:t>
            </a:r>
          </a:p>
          <a:p>
            <a:pPr marL="228573" indent="-228573">
              <a:buAutoNum type="alphaLcPeriod"/>
            </a:pPr>
            <a:r>
              <a:rPr lang="en-US" sz="1100" dirty="0">
                <a:latin typeface="Arial" panose="020B0604020202020204" pitchFamily="34" charset="0"/>
                <a:cs typeface="Arial" panose="020B0604020202020204" pitchFamily="34" charset="0"/>
              </a:rPr>
              <a:t>I don’t know</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36</a:t>
            </a:fld>
            <a:endParaRPr lang="en-US"/>
          </a:p>
        </p:txBody>
      </p:sp>
    </p:spTree>
    <p:extLst>
      <p:ext uri="{BB962C8B-B14F-4D97-AF65-F5344CB8AC3E}">
        <p14:creationId xmlns:p14="http://schemas.microsoft.com/office/powerpoint/2010/main" val="199421313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18132">
              <a:defRPr/>
            </a:pPr>
            <a:r>
              <a:rPr lang="en-US" sz="1100" b="1" dirty="0">
                <a:latin typeface="Arial" panose="020B0604020202020204" pitchFamily="34" charset="0"/>
                <a:cs typeface="Arial" panose="020B0604020202020204" pitchFamily="34" charset="0"/>
              </a:rPr>
              <a:t>Transition Slide</a:t>
            </a:r>
          </a:p>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secs.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6484225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p>
          <a:p>
            <a:pPr marL="171430" indent="-171430">
              <a:buFont typeface="Arial" panose="020B0604020202020204" pitchFamily="34" charset="0"/>
              <a:buChar char="•"/>
            </a:pPr>
            <a:endParaRPr lang="en-US" sz="1100" dirty="0">
              <a:latin typeface="Arial" panose="020B0604020202020204" pitchFamily="34" charset="0"/>
              <a:cs typeface="Arial" panose="020B0604020202020204" pitchFamily="34" charset="0"/>
            </a:endParaRP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In addition to the user guides, remember that definitions, rules, and other information is readily accessible within most screens by clicking the “</a:t>
            </a:r>
            <a:r>
              <a:rPr lang="en-US" sz="1100" dirty="0" err="1">
                <a:latin typeface="Arial" panose="020B0604020202020204" pitchFamily="34" charset="0"/>
                <a:cs typeface="Arial" panose="020B0604020202020204" pitchFamily="34" charset="0"/>
              </a:rPr>
              <a:t>i</a:t>
            </a:r>
            <a:r>
              <a:rPr lang="en-US" sz="1100" dirty="0">
                <a:latin typeface="Arial" panose="020B0604020202020204" pitchFamily="34" charset="0"/>
                <a:cs typeface="Arial" panose="020B0604020202020204" pitchFamily="34" charset="0"/>
              </a:rPr>
              <a:t>” icon next to field titles.</a:t>
            </a:r>
          </a:p>
          <a:p>
            <a:pPr marL="171430" indent="-171430">
              <a:buFont typeface="Arial" panose="020B0604020202020204" pitchFamily="34" charset="0"/>
              <a:buChar char="•"/>
            </a:pPr>
            <a:r>
              <a:rPr lang="en-US" sz="1100" dirty="0">
                <a:latin typeface="Arial" panose="020B0604020202020204" pitchFamily="34" charset="0"/>
                <a:cs typeface="Arial" panose="020B0604020202020204" pitchFamily="34" charset="0"/>
              </a:rPr>
              <a:t>Finally, don’t forget that the Training MSIN site is always available so that you can practice and brush up on system features.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38</a:t>
            </a:fld>
            <a:endParaRPr lang="en-US"/>
          </a:p>
        </p:txBody>
      </p:sp>
    </p:spTree>
    <p:extLst>
      <p:ext uri="{BB962C8B-B14F-4D97-AF65-F5344CB8AC3E}">
        <p14:creationId xmlns:p14="http://schemas.microsoft.com/office/powerpoint/2010/main" val="379683329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Juli</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Our last collaborative activity for this session is meant for you to reflect and discuss any key points that you’re thinking of integrating into your local practices going forward. This activity is called “Start – Stop – Continue.”</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Explain that participants will be placed in breakout rooms with 5 collaborators. </a:t>
            </a:r>
            <a:r>
              <a:rPr lang="en-US" sz="1100" dirty="0"/>
              <a:t>[Randomly assigned; not the same group members as in Activity 1 or 2.]</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Demonstrate the activity using Jamboard: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https://jamboard.google.com/d/1uwF7h5KRsfTGBjL8KuZS_Uc9rdLqdsGcOw4TcyApZrs/edit?usp=sharing</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Focus on the task in green text.</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Add post-its (sticky notes) or text to the 3 categories, based on what you learned, remembered, and reinforced during this collaborative session.</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88964901"/>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Juli</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lnSpc>
                <a:spcPct val="100000"/>
              </a:lnSpc>
              <a:buFont typeface="Arial" panose="020B0604020202020204" pitchFamily="34" charset="0"/>
              <a:buChar char="•"/>
            </a:pPr>
            <a:r>
              <a:rPr lang="en-US" sz="1100" dirty="0"/>
              <a:t>Read instructions on the slide.)</a:t>
            </a:r>
          </a:p>
          <a:p>
            <a:pPr marL="171450" indent="-171450">
              <a:lnSpc>
                <a:spcPct val="100000"/>
              </a:lnSpc>
              <a:buFont typeface="Arial" panose="020B0604020202020204" pitchFamily="34" charset="0"/>
              <a:buChar char="•"/>
            </a:pPr>
            <a:r>
              <a:rPr lang="en-US" sz="1100" b="1" dirty="0"/>
              <a:t>Send to Breakout rooms – 8 minutes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Paste the instructions in the chat for all breakout rooms.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181693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0" indent="0">
              <a:buFont typeface="Arial" panose="020B0604020202020204" pitchFamily="34" charset="0"/>
              <a:buNone/>
            </a:pPr>
            <a:r>
              <a:rPr lang="en-US" sz="1100" dirty="0">
                <a:latin typeface="Arial" panose="020B0604020202020204" pitchFamily="34" charset="0"/>
                <a:cs typeface="Arial" panose="020B0604020202020204" pitchFamily="34" charset="0"/>
              </a:rPr>
              <a:t>(Read or paraphrase bullets)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5</a:t>
            </a:fld>
            <a:endParaRPr lang="en-US"/>
          </a:p>
        </p:txBody>
      </p:sp>
    </p:spTree>
    <p:extLst>
      <p:ext uri="{BB962C8B-B14F-4D97-AF65-F5344CB8AC3E}">
        <p14:creationId xmlns:p14="http://schemas.microsoft.com/office/powerpoint/2010/main" val="404571422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41</a:t>
            </a:fld>
            <a:endParaRPr lang="en-US"/>
          </a:p>
        </p:txBody>
      </p:sp>
    </p:spTree>
    <p:extLst>
      <p:ext uri="{BB962C8B-B14F-4D97-AF65-F5344CB8AC3E}">
        <p14:creationId xmlns:p14="http://schemas.microsoft.com/office/powerpoint/2010/main" val="184013453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a:t>
            </a:r>
            <a:r>
              <a:rPr lang="en-US" sz="1100" dirty="0" err="1">
                <a:latin typeface="Arial" panose="020B0604020202020204" pitchFamily="34" charset="0"/>
                <a:cs typeface="Arial" panose="020B0604020202020204" pitchFamily="34" charset="0"/>
              </a:rPr>
              <a:t>Juli</a:t>
            </a:r>
            <a:endParaRPr lang="en-US" sz="1100" dirty="0">
              <a:latin typeface="Arial" panose="020B0604020202020204" pitchFamily="34" charset="0"/>
              <a:cs typeface="Arial" panose="020B0604020202020204" pitchFamily="34" charset="0"/>
            </a:endParaRP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30 sec</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2150" indent="-172150">
              <a:buFont typeface="Arial" panose="020B0604020202020204" pitchFamily="34" charset="0"/>
              <a:buChar char="•"/>
            </a:pPr>
            <a:r>
              <a:rPr lang="en-US" sz="1100" dirty="0">
                <a:latin typeface="Arial" panose="020B0604020202020204" pitchFamily="34" charset="0"/>
                <a:cs typeface="Arial" panose="020B0604020202020204" pitchFamily="34" charset="0"/>
              </a:rPr>
              <a:t>Thank participants for attending.</a:t>
            </a:r>
          </a:p>
          <a:p>
            <a:pPr marL="172150" marR="0" lvl="0" indent="-1721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Thank WestEd technical staff who assisted with the webinar.</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42</a:t>
            </a:fld>
            <a:endParaRPr lang="en-US"/>
          </a:p>
        </p:txBody>
      </p:sp>
    </p:spTree>
    <p:extLst>
      <p:ext uri="{BB962C8B-B14F-4D97-AF65-F5344CB8AC3E}">
        <p14:creationId xmlns:p14="http://schemas.microsoft.com/office/powerpoint/2010/main" val="3064016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dirty="0">
                <a:latin typeface="Arial" panose="020B0604020202020204" pitchFamily="34" charset="0"/>
                <a:cs typeface="Arial" panose="020B0604020202020204" pitchFamily="34" charset="0"/>
              </a:rPr>
              <a:t>Lead</a:t>
            </a:r>
            <a:r>
              <a:rPr lang="en-US" sz="1200" dirty="0">
                <a:latin typeface="Arial" panose="020B0604020202020204" pitchFamily="34" charset="0"/>
                <a:cs typeface="Arial" panose="020B0604020202020204" pitchFamily="34" charset="0"/>
              </a:rPr>
              <a:t>: Juli</a:t>
            </a:r>
          </a:p>
          <a:p>
            <a:r>
              <a:rPr lang="en-US" sz="1200" b="1" dirty="0">
                <a:latin typeface="Arial" panose="020B0604020202020204" pitchFamily="34" charset="0"/>
                <a:cs typeface="Arial" panose="020B0604020202020204" pitchFamily="34" charset="0"/>
              </a:rPr>
              <a:t>Time</a:t>
            </a:r>
            <a:r>
              <a:rPr lang="en-US" sz="1200" dirty="0">
                <a:latin typeface="Arial" panose="020B0604020202020204" pitchFamily="34" charset="0"/>
                <a:cs typeface="Arial" panose="020B0604020202020204" pitchFamily="34" charset="0"/>
              </a:rPr>
              <a:t>:  1 min.</a:t>
            </a:r>
          </a:p>
          <a:p>
            <a:r>
              <a:rPr lang="en-US" sz="1200" b="1" dirty="0">
                <a:latin typeface="Arial" panose="020B0604020202020204" pitchFamily="34" charset="0"/>
                <a:cs typeface="Arial" panose="020B0604020202020204" pitchFamily="34" charset="0"/>
              </a:rPr>
              <a:t>Talking Points</a:t>
            </a:r>
            <a:r>
              <a:rPr lang="en-US" sz="1200" dirty="0">
                <a:latin typeface="Arial" panose="020B0604020202020204" pitchFamily="34" charset="0"/>
                <a:cs typeface="Arial" panose="020B0604020202020204" pitchFamily="34" charset="0"/>
              </a:rPr>
              <a:t>: </a:t>
            </a:r>
          </a:p>
          <a:p>
            <a:pPr marL="0" indent="0">
              <a:buFont typeface="Arial" panose="020B0604020202020204" pitchFamily="34" charset="0"/>
              <a:buNone/>
            </a:pPr>
            <a:r>
              <a:rPr lang="en-US" sz="1200" dirty="0">
                <a:latin typeface="Arial" panose="020B0604020202020204" pitchFamily="34" charset="0"/>
                <a:cs typeface="Arial" panose="020B0604020202020204" pitchFamily="34" charset="0"/>
              </a:rPr>
              <a:t>(Read or paraphrase bullets)</a:t>
            </a:r>
          </a:p>
          <a:p>
            <a:endParaRPr lang="en-US" dirty="0"/>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7400990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r>
              <a:rPr lang="en-US" sz="1100" dirty="0">
                <a:latin typeface="Arial" panose="020B0604020202020204" pitchFamily="34" charset="0"/>
                <a:cs typeface="Arial" panose="020B0604020202020204" pitchFamily="34" charset="0"/>
              </a:rPr>
              <a:t>At this point, Designated SEA Reviewers have been working with the COE review process in MSIN for many years. So, our first collaborative activity is meant to tap into your collective knowledge and share it with your peers. This is a “Knowledge Wall” activity.</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Explain that participants will be placed in breakout rooms with 5 collaborators.</a:t>
            </a: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Demonstrate the activity using Jamboard: </a:t>
            </a:r>
            <a:r>
              <a:rPr lang="en-US" sz="1800" u="sng" dirty="0">
                <a:solidFill>
                  <a:srgbClr val="0563C1"/>
                </a:solidFill>
                <a:effectLst/>
                <a:latin typeface="Calibri" panose="020F0502020204030204" pitchFamily="34" charset="0"/>
                <a:ea typeface="Calibri" panose="020F0502020204030204" pitchFamily="34" charset="0"/>
                <a:cs typeface="Times New Roman" panose="02020603050405020304" pitchFamily="18" charset="0"/>
                <a:hlinkClick r:id="rId3"/>
              </a:rPr>
              <a:t>https://jamboard.google.com/d/1uwF7h5KRsfTGBjL8KuZS_Uc9rdLqdsGcOw4TcyApZrs/edit?usp=sharing</a:t>
            </a:r>
            <a:endParaRPr lang="en-US" sz="1100" dirty="0">
              <a:latin typeface="Arial" panose="020B0604020202020204" pitchFamily="34" charset="0"/>
              <a:cs typeface="Arial" panose="020B0604020202020204" pitchFamily="34" charset="0"/>
            </a:endParaRPr>
          </a:p>
          <a:p>
            <a:pPr marL="171450" indent="-171450">
              <a:buFont typeface="Arial" panose="020B0604020202020204" pitchFamily="34" charset="0"/>
              <a:buChar char="•"/>
            </a:pPr>
            <a:r>
              <a:rPr lang="en-US" sz="1100" dirty="0">
                <a:latin typeface="Arial" panose="020B0604020202020204" pitchFamily="34" charset="0"/>
                <a:cs typeface="Arial" panose="020B0604020202020204" pitchFamily="34" charset="0"/>
              </a:rPr>
              <a:t>Focus on the prompt in the orange box. Walk through using the post-it (sticky note) and text controls to add content.</a:t>
            </a:r>
          </a:p>
        </p:txBody>
      </p:sp>
      <p:sp>
        <p:nvSpPr>
          <p:cNvPr id="4" name="Footer Placeholder 3"/>
          <p:cNvSpPr>
            <a:spLocks noGrp="1"/>
          </p:cNvSpPr>
          <p:nvPr>
            <p:ph type="ftr" sz="quarter" idx="4"/>
          </p:nvPr>
        </p:nvSpPr>
        <p:spPr/>
        <p:txBody>
          <a:bodyPr/>
          <a:lstStyle/>
          <a:p>
            <a:endParaRPr lang="en-US" dirty="0"/>
          </a:p>
        </p:txBody>
      </p:sp>
      <p:sp>
        <p:nvSpPr>
          <p:cNvPr id="5" name="Slide Number Placeholder 4"/>
          <p:cNvSpPr>
            <a:spLocks noGrp="1"/>
          </p:cNvSpPr>
          <p:nvPr>
            <p:ph type="sldNum" sz="quarter" idx="5"/>
          </p:nvPr>
        </p:nvSpPr>
        <p:spPr/>
        <p:txBody>
          <a:bodyPr/>
          <a:lstStyle/>
          <a:p>
            <a:fld id="{0852AC79-A108-4FDF-A0BE-96CEB0D6FF0B}" type="slidenum">
              <a:rPr lang="en-US" smtClean="0"/>
              <a:t>7</a:t>
            </a:fld>
            <a:endParaRPr lang="en-US" dirty="0"/>
          </a:p>
        </p:txBody>
      </p:sp>
    </p:spTree>
    <p:extLst>
      <p:ext uri="{BB962C8B-B14F-4D97-AF65-F5344CB8AC3E}">
        <p14:creationId xmlns:p14="http://schemas.microsoft.com/office/powerpoint/2010/main" val="313573896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10 mins.</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indent="-171450">
              <a:lnSpc>
                <a:spcPct val="100000"/>
              </a:lnSpc>
              <a:buFont typeface="Arial" panose="020B0604020202020204" pitchFamily="34" charset="0"/>
              <a:buChar char="•"/>
            </a:pPr>
            <a:r>
              <a:rPr lang="en-US" sz="1100" dirty="0"/>
              <a:t>(Read instructions on the slide.)</a:t>
            </a:r>
          </a:p>
          <a:p>
            <a:pPr marL="171450" indent="-171450">
              <a:lnSpc>
                <a:spcPct val="100000"/>
              </a:lnSpc>
              <a:buFont typeface="Arial" panose="020B0604020202020204" pitchFamily="34" charset="0"/>
              <a:buChar char="•"/>
            </a:pPr>
            <a:r>
              <a:rPr lang="en-US" sz="1100" b="1" dirty="0"/>
              <a:t>Send to Breakout rooms – 8 minutes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b="1" dirty="0"/>
              <a:t>Paste the instructions in the chat for all breakout rooms.</a:t>
            </a:r>
          </a:p>
        </p:txBody>
      </p:sp>
      <p:sp>
        <p:nvSpPr>
          <p:cNvPr id="4" name="Footer Placeholder 3"/>
          <p:cNvSpPr>
            <a:spLocks noGrp="1"/>
          </p:cNvSpPr>
          <p:nvPr>
            <p:ph type="ftr" sz="quarter" idx="4"/>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5" name="Slide Number Placeholder 4"/>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852AC79-A108-4FDF-A0BE-96CEB0D6FF0B}"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7097800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Jose</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2 min</a:t>
            </a:r>
          </a:p>
          <a:p>
            <a:r>
              <a:rPr lang="en-US" sz="1100" b="1" dirty="0">
                <a:latin typeface="Arial" panose="020B0604020202020204" pitchFamily="34" charset="0"/>
                <a:cs typeface="Arial" panose="020B0604020202020204" pitchFamily="34" charset="0"/>
              </a:rPr>
              <a:t>Talking Points</a:t>
            </a:r>
            <a:r>
              <a:rPr lang="en-US" sz="1100" dirty="0">
                <a:latin typeface="Arial" panose="020B0604020202020204" pitchFamily="34" charset="0"/>
                <a:cs typeface="Arial" panose="020B060402020202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Now we will review the official definition of the Designated SEA Reviewer role in MSIN and recommended guidelines for their selection/training.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(Read or paraphrase bullets)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kern="1200" dirty="0">
                <a:solidFill>
                  <a:schemeClr val="tx1"/>
                </a:solidFill>
                <a:effectLst/>
                <a:latin typeface="+mn-lt"/>
                <a:ea typeface="+mn-ea"/>
                <a:cs typeface="+mn-cs"/>
              </a:rPr>
              <a:t>When reviewing COEs, Designated State Education Agency (SEA) Reviewers are actually representing the State.</a:t>
            </a:r>
            <a:endParaRPr lang="en-US" sz="1100" dirty="0">
              <a:latin typeface="Arial" panose="020B0604020202020204" pitchFamily="34" charset="0"/>
              <a:cs typeface="Arial" panose="020B060402020202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In MSIN, the Designated SEA Reviewer </a:t>
            </a:r>
            <a:r>
              <a:rPr lang="en-US" sz="1100" u="sng" dirty="0">
                <a:latin typeface="Arial" panose="020B0604020202020204" pitchFamily="34" charset="0"/>
                <a:cs typeface="Arial" panose="020B0604020202020204" pitchFamily="34" charset="0"/>
              </a:rPr>
              <a:t>system role</a:t>
            </a:r>
            <a:r>
              <a:rPr lang="en-US" sz="1100" dirty="0">
                <a:latin typeface="Arial" panose="020B0604020202020204" pitchFamily="34" charset="0"/>
                <a:cs typeface="Arial" panose="020B0604020202020204" pitchFamily="34" charset="0"/>
              </a:rPr>
              <a:t> is meant to describe a function performed by staff who may have other local job titles.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100" dirty="0">
                <a:latin typeface="Arial" panose="020B0604020202020204" pitchFamily="34" charset="0"/>
                <a:cs typeface="Arial" panose="020B0604020202020204" pitchFamily="34" charset="0"/>
              </a:rPr>
              <a:t>Note that local responsibilities vary greatly among subgrantees, so not every example or scenario covered today will apply to your region or Direct Funded District (DFD).</a:t>
            </a:r>
          </a:p>
          <a:p>
            <a:endParaRPr lang="en-US" sz="1100" dirty="0">
              <a:latin typeface="Arial" panose="020B0604020202020204" pitchFamily="34" charset="0"/>
              <a:cs typeface="Arial" panose="020B0604020202020204" pitchFamily="34" charset="0"/>
            </a:endParaRPr>
          </a:p>
          <a:p>
            <a:r>
              <a:rPr lang="en-US" sz="1100" dirty="0">
                <a:latin typeface="Arial" panose="020B0604020202020204" pitchFamily="34" charset="0"/>
                <a:cs typeface="Arial" panose="020B0604020202020204" pitchFamily="34" charset="0"/>
              </a:rPr>
              <a:t>Guidance reference (pg. 40): </a:t>
            </a:r>
            <a:r>
              <a:rPr lang="en-US" sz="1100" b="1" kern="1200" dirty="0">
                <a:solidFill>
                  <a:schemeClr val="tx1"/>
                </a:solidFill>
                <a:effectLst/>
                <a:latin typeface="Arial" panose="020B0604020202020204" pitchFamily="34" charset="0"/>
                <a:ea typeface="+mn-ea"/>
                <a:cs typeface="Arial" panose="020B0604020202020204" pitchFamily="34" charset="0"/>
              </a:rPr>
              <a:t>A10 - Is the SEA responsible for ensuring the accuracy of a recruiter's eligibility determinations?  </a:t>
            </a:r>
          </a:p>
          <a:p>
            <a:r>
              <a:rPr lang="en-US" sz="1100" kern="1200" dirty="0">
                <a:solidFill>
                  <a:schemeClr val="tx1"/>
                </a:solidFill>
                <a:effectLst/>
                <a:latin typeface="Arial" panose="020B0604020202020204" pitchFamily="34" charset="0"/>
                <a:ea typeface="+mn-ea"/>
                <a:cs typeface="Arial" panose="020B0604020202020204" pitchFamily="34" charset="0"/>
              </a:rPr>
              <a:t>Yes.  The SEA and its local operating agencies are responsible for ensuring the accuracy of the information used to determine each child’s eligibility for the MEP. </a:t>
            </a:r>
            <a:endParaRPr lang="en-US" sz="1100" dirty="0">
              <a:latin typeface="Arial" panose="020B0604020202020204" pitchFamily="34" charset="0"/>
              <a:cs typeface="Arial" panose="020B0604020202020204" pitchFamily="34" charset="0"/>
            </a:endParaRP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9</a:t>
            </a:fld>
            <a:endParaRPr lang="en-US"/>
          </a:p>
        </p:txBody>
      </p:sp>
    </p:spTree>
    <p:extLst>
      <p:ext uri="{BB962C8B-B14F-4D97-AF65-F5344CB8AC3E}">
        <p14:creationId xmlns:p14="http://schemas.microsoft.com/office/powerpoint/2010/main" val="4260709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b="1" dirty="0">
                <a:latin typeface="Arial" panose="020B0604020202020204" pitchFamily="34" charset="0"/>
                <a:cs typeface="Arial" panose="020B0604020202020204" pitchFamily="34" charset="0"/>
              </a:rPr>
              <a:t>Lead</a:t>
            </a:r>
            <a:r>
              <a:rPr lang="en-US" sz="1100" dirty="0">
                <a:latin typeface="Arial" panose="020B0604020202020204" pitchFamily="34" charset="0"/>
                <a:cs typeface="Arial" panose="020B0604020202020204" pitchFamily="34" charset="0"/>
              </a:rPr>
              <a:t>: Team</a:t>
            </a:r>
          </a:p>
          <a:p>
            <a:r>
              <a:rPr lang="en-US" sz="1100" b="1" dirty="0">
                <a:latin typeface="Arial" panose="020B0604020202020204" pitchFamily="34" charset="0"/>
                <a:cs typeface="Arial" panose="020B0604020202020204" pitchFamily="34" charset="0"/>
              </a:rPr>
              <a:t>Time</a:t>
            </a:r>
            <a:r>
              <a:rPr lang="en-US" sz="1100" dirty="0">
                <a:latin typeface="Arial" panose="020B0604020202020204" pitchFamily="34" charset="0"/>
                <a:cs typeface="Arial" panose="020B0604020202020204" pitchFamily="34" charset="0"/>
              </a:rPr>
              <a:t>: 3 mins</a:t>
            </a:r>
          </a:p>
        </p:txBody>
      </p:sp>
      <p:sp>
        <p:nvSpPr>
          <p:cNvPr id="4" name="Footer Placeholder 3"/>
          <p:cNvSpPr>
            <a:spLocks noGrp="1"/>
          </p:cNvSpPr>
          <p:nvPr>
            <p:ph type="ftr" sz="quarter" idx="4"/>
          </p:nvPr>
        </p:nvSpPr>
        <p:spPr/>
        <p:txBody>
          <a:bodyPr/>
          <a:lstStyle/>
          <a:p>
            <a:endParaRPr lang="en-US"/>
          </a:p>
        </p:txBody>
      </p:sp>
      <p:sp>
        <p:nvSpPr>
          <p:cNvPr id="5" name="Slide Number Placeholder 4"/>
          <p:cNvSpPr>
            <a:spLocks noGrp="1"/>
          </p:cNvSpPr>
          <p:nvPr>
            <p:ph type="sldNum" sz="quarter" idx="5"/>
          </p:nvPr>
        </p:nvSpPr>
        <p:spPr/>
        <p:txBody>
          <a:bodyPr/>
          <a:lstStyle/>
          <a:p>
            <a:fld id="{0852AC79-A108-4FDF-A0BE-96CEB0D6FF0B}" type="slidenum">
              <a:rPr lang="en-US" smtClean="0"/>
              <a:t>10</a:t>
            </a:fld>
            <a:endParaRPr lang="en-US"/>
          </a:p>
        </p:txBody>
      </p:sp>
    </p:spTree>
    <p:extLst>
      <p:ext uri="{BB962C8B-B14F-4D97-AF65-F5344CB8AC3E}">
        <p14:creationId xmlns:p14="http://schemas.microsoft.com/office/powerpoint/2010/main" val="8113549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tiff"/><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4.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4.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6.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jpeg"/><Relationship Id="rId1" Type="http://schemas.openxmlformats.org/officeDocument/2006/relationships/slideMaster" Target="../slideMasters/slideMaster6.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4.jpeg"/><Relationship Id="rId1" Type="http://schemas.openxmlformats.org/officeDocument/2006/relationships/slideMaster" Target="../slideMasters/slideMaster6.xml"/><Relationship Id="rId4" Type="http://schemas.openxmlformats.org/officeDocument/2006/relationships/image" Target="../media/image15.png"/></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6.jpeg"/><Relationship Id="rId1" Type="http://schemas.openxmlformats.org/officeDocument/2006/relationships/slideMaster" Target="../slideMasters/slideMaster6.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7.jpeg"/><Relationship Id="rId1" Type="http://schemas.openxmlformats.org/officeDocument/2006/relationships/slideMaster" Target="../slideMasters/slideMaster6.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8.jpeg"/><Relationship Id="rId1" Type="http://schemas.openxmlformats.org/officeDocument/2006/relationships/slideMaster" Target="../slideMasters/slideMaster6.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9.jpeg"/><Relationship Id="rId1" Type="http://schemas.openxmlformats.org/officeDocument/2006/relationships/slideMaster" Target="../slideMasters/slideMaster6.xml"/><Relationship Id="rId4" Type="http://schemas.openxmlformats.org/officeDocument/2006/relationships/image" Target="../media/image20.png"/></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1.jpeg"/><Relationship Id="rId1" Type="http://schemas.openxmlformats.org/officeDocument/2006/relationships/slideMaster" Target="../slideMasters/slideMaster6.xml"/><Relationship Id="rId4" Type="http://schemas.openxmlformats.org/officeDocument/2006/relationships/image" Target="../media/image20.png"/></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2.jpeg"/><Relationship Id="rId1" Type="http://schemas.openxmlformats.org/officeDocument/2006/relationships/slideMaster" Target="../slideMasters/slideMaster6.xml"/><Relationship Id="rId4" Type="http://schemas.openxmlformats.org/officeDocument/2006/relationships/image" Target="../media/image20.png"/></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jpeg"/><Relationship Id="rId1" Type="http://schemas.openxmlformats.org/officeDocument/2006/relationships/slideMaster" Target="../slideMasters/slideMaster6.xml"/><Relationship Id="rId4" Type="http://schemas.openxmlformats.org/officeDocument/2006/relationships/image" Target="../media/image20.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0.jpeg"/><Relationship Id="rId1" Type="http://schemas.openxmlformats.org/officeDocument/2006/relationships/slideMaster" Target="../slideMasters/slideMaster6.xml"/><Relationship Id="rId4" Type="http://schemas.openxmlformats.org/officeDocument/2006/relationships/image" Target="../media/image20.png"/></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2.png"/><Relationship Id="rId1" Type="http://schemas.openxmlformats.org/officeDocument/2006/relationships/slideMaster" Target="../slideMasters/slideMaster6.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2649"/>
            <a:ext cx="12191999" cy="6852702"/>
          </a:xfrm>
          <a:prstGeom prst="rect">
            <a:avLst/>
          </a:prstGeom>
          <a:solidFill>
            <a:srgbClr val="0C4A6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1514475" y="5057774"/>
            <a:ext cx="10677525" cy="409576"/>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41319" y="3900876"/>
            <a:ext cx="2355839" cy="2380379"/>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3500437" y="5705051"/>
            <a:ext cx="8477250" cy="830997"/>
          </a:xfrm>
          <a:prstGeom prst="rect">
            <a:avLst/>
          </a:prstGeom>
          <a:noFill/>
        </p:spPr>
        <p:txBody>
          <a:bodyPr wrap="square" rtlCol="0">
            <a:spAutoFit/>
          </a:bodyPr>
          <a:lstStyle/>
          <a:p>
            <a:pPr algn="r"/>
            <a:r>
              <a:rPr lang="en-US" sz="2400" b="1" dirty="0">
                <a:solidFill>
                  <a:schemeClr val="bg1"/>
                </a:solidFill>
                <a:latin typeface="Arial" panose="020B0604020202020204" pitchFamily="34" charset="0"/>
                <a:cs typeface="Arial" panose="020B0604020202020204" pitchFamily="34" charset="0"/>
              </a:rPr>
              <a:t>CALIFORNIA DEPARTMENT OF EDUCATION</a:t>
            </a:r>
          </a:p>
          <a:p>
            <a:pPr algn="r"/>
            <a:r>
              <a:rPr lang="en-US" sz="2400" dirty="0">
                <a:solidFill>
                  <a:schemeClr val="bg1"/>
                </a:solidFill>
                <a:latin typeface="Arial" panose="020B0604020202020204" pitchFamily="34" charset="0"/>
                <a:cs typeface="Arial" panose="020B0604020202020204" pitchFamily="34" charset="0"/>
              </a:rPr>
              <a:t>Tony Thurmond, State Superintendent of Public Instruction</a:t>
            </a:r>
          </a:p>
        </p:txBody>
      </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2867816" y="1390650"/>
            <a:ext cx="9153525" cy="3347821"/>
          </a:xfrm>
        </p:spPr>
        <p:txBody>
          <a:bodyPr anchor="ctr">
            <a:normAutofit/>
          </a:bodyPr>
          <a:lstStyle>
            <a:lvl1pPr algn="ctr">
              <a:defRPr sz="4400">
                <a:solidFill>
                  <a:schemeClr val="bg1"/>
                </a:solidFill>
              </a:defRPr>
            </a:lvl1pPr>
          </a:lstStyle>
          <a:p>
            <a:r>
              <a:rPr lang="en-US" dirty="0"/>
              <a:t>Click to edit Master title style</a:t>
            </a:r>
          </a:p>
        </p:txBody>
      </p:sp>
      <p:pic>
        <p:nvPicPr>
          <p:cNvPr id="3" name="Picture 2">
            <a:extLst>
              <a:ext uri="{FF2B5EF4-FFF2-40B4-BE49-F238E27FC236}">
                <a16:creationId xmlns:a16="http://schemas.microsoft.com/office/drawing/2014/main" id="{BE9CE68D-CA50-944F-83DB-EA491704DBD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758208" y="6366540"/>
            <a:ext cx="1512533" cy="339016"/>
          </a:xfrm>
          <a:prstGeom prst="rect">
            <a:avLst/>
          </a:prstGeom>
        </p:spPr>
      </p:pic>
    </p:spTree>
    <p:extLst>
      <p:ext uri="{BB962C8B-B14F-4D97-AF65-F5344CB8AC3E}">
        <p14:creationId xmlns:p14="http://schemas.microsoft.com/office/powerpoint/2010/main" val="30540484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pic>
        <p:nvPicPr>
          <p:cNvPr id="4" name="Picture 3" descr="The official seal of the California Department of Education">
            <a:extLst>
              <a:ext uri="{FF2B5EF4-FFF2-40B4-BE49-F238E27FC236}">
                <a16:creationId xmlns:a16="http://schemas.microsoft.com/office/drawing/2014/main" id="{CB9000E6-344D-6544-843F-61DBE2E58745}"/>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1038840" y="706885"/>
            <a:ext cx="760090" cy="768008"/>
          </a:xfrm>
          <a:prstGeom prst="rect">
            <a:avLst/>
          </a:prstGeom>
        </p:spPr>
      </p:pic>
    </p:spTree>
    <p:extLst>
      <p:ext uri="{BB962C8B-B14F-4D97-AF65-F5344CB8AC3E}">
        <p14:creationId xmlns:p14="http://schemas.microsoft.com/office/powerpoint/2010/main" val="25308046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207593373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83409239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spTree>
    <p:extLst>
      <p:ext uri="{BB962C8B-B14F-4D97-AF65-F5344CB8AC3E}">
        <p14:creationId xmlns:p14="http://schemas.microsoft.com/office/powerpoint/2010/main" val="26709928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9972466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91604473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103347162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2E152E35-899D-504E-ADBA-705A44488C12}"/>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278973782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42339661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4511687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36907964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with Image">
    <p:spTree>
      <p:nvGrpSpPr>
        <p:cNvPr id="1" name=""/>
        <p:cNvGrpSpPr/>
        <p:nvPr/>
      </p:nvGrpSpPr>
      <p:grpSpPr>
        <a:xfrm>
          <a:off x="0" y="0"/>
          <a:ext cx="0" cy="0"/>
          <a:chOff x="0" y="0"/>
          <a:chExt cx="0" cy="0"/>
        </a:xfrm>
      </p:grpSpPr>
      <p:pic>
        <p:nvPicPr>
          <p:cNvPr id="14" name="Picture 13"/>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63" y="0"/>
            <a:ext cx="12192000" cy="685800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38200" y="676643"/>
            <a:ext cx="2645229" cy="588563"/>
          </a:xfrm>
          <a:prstGeom prst="rect">
            <a:avLst/>
          </a:prstGeom>
        </p:spPr>
      </p:pic>
      <p:sp>
        <p:nvSpPr>
          <p:cNvPr id="12" name="Title 1"/>
          <p:cNvSpPr>
            <a:spLocks noGrp="1"/>
          </p:cNvSpPr>
          <p:nvPr>
            <p:ph type="ctrTitle" hasCustomPrompt="1"/>
          </p:nvPr>
        </p:nvSpPr>
        <p:spPr>
          <a:xfrm>
            <a:off x="762000" y="1649566"/>
            <a:ext cx="6028267" cy="2690811"/>
          </a:xfrm>
        </p:spPr>
        <p:txBody>
          <a:bodyPr anchor="b">
            <a:normAutofit/>
          </a:bodyPr>
          <a:lstStyle>
            <a:lvl1pPr algn="l" fontAlgn="b">
              <a:lnSpc>
                <a:spcPct val="85000"/>
              </a:lnSpc>
              <a:defRPr sz="4400" b="1" baseline="0"/>
            </a:lvl1pPr>
          </a:lstStyle>
          <a:p>
            <a:r>
              <a:rPr lang="en-US" dirty="0"/>
              <a:t>This is a Title text slide. It is bottom justified. </a:t>
            </a:r>
          </a:p>
        </p:txBody>
      </p:sp>
      <p:sp>
        <p:nvSpPr>
          <p:cNvPr id="13" name="Subtitle 2"/>
          <p:cNvSpPr>
            <a:spLocks noGrp="1"/>
          </p:cNvSpPr>
          <p:nvPr>
            <p:ph type="subTitle" idx="1" hasCustomPrompt="1"/>
          </p:nvPr>
        </p:nvSpPr>
        <p:spPr>
          <a:xfrm>
            <a:off x="762000" y="4648200"/>
            <a:ext cx="6028267" cy="1345670"/>
          </a:xfrm>
        </p:spPr>
        <p:txBody>
          <a:bodyPr/>
          <a:lstStyle>
            <a:lvl1pPr marL="0" indent="0" algn="l" fontAlgn="t">
              <a:lnSpc>
                <a:spcPct val="90000"/>
              </a:lnSpc>
              <a:buNone/>
              <a:defRPr sz="2400" b="1" baseline="0">
                <a:solidFill>
                  <a:schemeClr val="accent1"/>
                </a:solidFill>
                <a:latin typeface="Arial" panose="020B0604020202020204" pitchFamily="34" charset="0"/>
                <a:ea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This is the area for Subtitle text. It can also be used for intro text. If not used, move the title text box lower down the slide.</a:t>
            </a:r>
          </a:p>
        </p:txBody>
      </p:sp>
    </p:spTree>
    <p:extLst>
      <p:ext uri="{BB962C8B-B14F-4D97-AF65-F5344CB8AC3E}">
        <p14:creationId xmlns:p14="http://schemas.microsoft.com/office/powerpoint/2010/main" val="138586293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with Image - Expanded Authors">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38200" y="676643"/>
            <a:ext cx="2645229" cy="588563"/>
          </a:xfrm>
          <a:prstGeom prst="rect">
            <a:avLst/>
          </a:prstGeom>
        </p:spPr>
      </p:pic>
      <p:sp>
        <p:nvSpPr>
          <p:cNvPr id="14" name="Title 1"/>
          <p:cNvSpPr>
            <a:spLocks noGrp="1"/>
          </p:cNvSpPr>
          <p:nvPr>
            <p:ph type="ctrTitle" hasCustomPrompt="1"/>
          </p:nvPr>
        </p:nvSpPr>
        <p:spPr>
          <a:xfrm>
            <a:off x="760474" y="1549401"/>
            <a:ext cx="6272093" cy="2785534"/>
          </a:xfrm>
        </p:spPr>
        <p:txBody>
          <a:bodyPr anchor="b">
            <a:normAutofit/>
          </a:bodyPr>
          <a:lstStyle>
            <a:lvl1pPr algn="l" fontAlgn="b">
              <a:lnSpc>
                <a:spcPct val="85000"/>
              </a:lnSpc>
              <a:defRPr sz="4400" b="1" baseline="0"/>
            </a:lvl1pPr>
          </a:lstStyle>
          <a:p>
            <a:r>
              <a:rPr lang="en-US" dirty="0"/>
              <a:t>Another Title text slide. There’s more room in lower right blue band for text. </a:t>
            </a:r>
          </a:p>
        </p:txBody>
      </p:sp>
      <p:sp>
        <p:nvSpPr>
          <p:cNvPr id="15" name="Subtitle 2"/>
          <p:cNvSpPr>
            <a:spLocks noGrp="1"/>
          </p:cNvSpPr>
          <p:nvPr>
            <p:ph type="subTitle" idx="1" hasCustomPrompt="1"/>
          </p:nvPr>
        </p:nvSpPr>
        <p:spPr>
          <a:xfrm>
            <a:off x="760474" y="4648199"/>
            <a:ext cx="6029793" cy="1134533"/>
          </a:xfrm>
        </p:spPr>
        <p:txBody>
          <a:bodyPr/>
          <a:lstStyle>
            <a:lvl1pPr marL="0" indent="0" algn="l" fontAlgn="t">
              <a:buNone/>
              <a:defRPr sz="2400" b="1" baseline="0">
                <a:solidFill>
                  <a:schemeClr val="accent1"/>
                </a:solidFill>
                <a:latin typeface="Arial" panose="020B0604020202020204" pitchFamily="34" charset="0"/>
                <a:ea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This is the area for Subtitle text. It can also be used for intro text. If not used, move the title text box lower down the slide.</a:t>
            </a:r>
          </a:p>
        </p:txBody>
      </p:sp>
      <p:sp>
        <p:nvSpPr>
          <p:cNvPr id="16" name="Title 1"/>
          <p:cNvSpPr txBox="1">
            <a:spLocks/>
          </p:cNvSpPr>
          <p:nvPr userDrawn="1"/>
        </p:nvSpPr>
        <p:spPr>
          <a:xfrm>
            <a:off x="2209800" y="1600200"/>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dirty="0"/>
          </a:p>
        </p:txBody>
      </p:sp>
    </p:spTree>
    <p:extLst>
      <p:ext uri="{BB962C8B-B14F-4D97-AF65-F5344CB8AC3E}">
        <p14:creationId xmlns:p14="http://schemas.microsoft.com/office/powerpoint/2010/main" val="49774658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No Imag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1" name="Picture 10"/>
          <p:cNvPicPr>
            <a:picLocks noChangeAspect="1"/>
          </p:cNvPicPr>
          <p:nvPr userDrawn="1"/>
        </p:nvPicPr>
        <p:blipFill>
          <a:blip r:embed="rId3">
            <a:extLst>
              <a:ext uri="{28A0092B-C50C-407E-A947-70E740481C1C}">
                <a14:useLocalDpi xmlns:a14="http://schemas.microsoft.com/office/drawing/2010/main"/>
              </a:ext>
            </a:extLst>
          </a:blip>
          <a:stretch>
            <a:fillRect/>
          </a:stretch>
        </p:blipFill>
        <p:spPr>
          <a:xfrm>
            <a:off x="838200" y="676643"/>
            <a:ext cx="2645229" cy="588563"/>
          </a:xfrm>
          <a:prstGeom prst="rect">
            <a:avLst/>
          </a:prstGeom>
        </p:spPr>
      </p:pic>
      <p:sp>
        <p:nvSpPr>
          <p:cNvPr id="14" name="Title 1"/>
          <p:cNvSpPr>
            <a:spLocks noGrp="1"/>
          </p:cNvSpPr>
          <p:nvPr>
            <p:ph type="ctrTitle" hasCustomPrompt="1"/>
          </p:nvPr>
        </p:nvSpPr>
        <p:spPr>
          <a:xfrm>
            <a:off x="760474" y="1479732"/>
            <a:ext cx="8252897" cy="2785534"/>
          </a:xfrm>
        </p:spPr>
        <p:txBody>
          <a:bodyPr anchor="b">
            <a:normAutofit/>
          </a:bodyPr>
          <a:lstStyle>
            <a:lvl1pPr algn="l" fontAlgn="b">
              <a:lnSpc>
                <a:spcPct val="85000"/>
              </a:lnSpc>
              <a:defRPr sz="4400" b="1"/>
            </a:lvl1pPr>
          </a:lstStyle>
          <a:p>
            <a:r>
              <a:rPr lang="en-US" dirty="0"/>
              <a:t>Another Title text slide, but with no photo. It is also bottom justified. </a:t>
            </a:r>
          </a:p>
        </p:txBody>
      </p:sp>
      <p:sp>
        <p:nvSpPr>
          <p:cNvPr id="15" name="Subtitle 2"/>
          <p:cNvSpPr>
            <a:spLocks noGrp="1"/>
          </p:cNvSpPr>
          <p:nvPr>
            <p:ph type="subTitle" idx="1" hasCustomPrompt="1"/>
          </p:nvPr>
        </p:nvSpPr>
        <p:spPr>
          <a:xfrm>
            <a:off x="760474" y="4683038"/>
            <a:ext cx="8252897" cy="1134533"/>
          </a:xfrm>
        </p:spPr>
        <p:txBody>
          <a:bodyPr/>
          <a:lstStyle>
            <a:lvl1pPr marL="0" indent="0" algn="l" fontAlgn="t">
              <a:buNone/>
              <a:defRPr sz="2400" b="1" baseline="0">
                <a:solidFill>
                  <a:schemeClr val="accent1"/>
                </a:solidFill>
                <a:latin typeface="Arial" panose="020B0604020202020204" pitchFamily="34" charset="0"/>
                <a:ea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This is the area for Subtitle text. It can also be used for intro text. If not used, move the title text box lower down the slide.</a:t>
            </a:r>
          </a:p>
        </p:txBody>
      </p:sp>
      <p:sp>
        <p:nvSpPr>
          <p:cNvPr id="16" name="Title 1"/>
          <p:cNvSpPr txBox="1">
            <a:spLocks/>
          </p:cNvSpPr>
          <p:nvPr userDrawn="1"/>
        </p:nvSpPr>
        <p:spPr>
          <a:xfrm>
            <a:off x="2209800" y="1600200"/>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dirty="0"/>
          </a:p>
        </p:txBody>
      </p:sp>
      <p:pic>
        <p:nvPicPr>
          <p:cNvPr id="7" name="Picture 6"/>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3846615" y="586703"/>
            <a:ext cx="770355" cy="682122"/>
          </a:xfrm>
          <a:prstGeom prst="rect">
            <a:avLst/>
          </a:prstGeom>
        </p:spPr>
      </p:pic>
      <p:cxnSp>
        <p:nvCxnSpPr>
          <p:cNvPr id="9" name="Straight Connector 8"/>
          <p:cNvCxnSpPr/>
          <p:nvPr userDrawn="1"/>
        </p:nvCxnSpPr>
        <p:spPr>
          <a:xfrm flipH="1">
            <a:off x="3684926" y="606424"/>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3166278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tion Intro (No Image)">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11" name="Picture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56371" y="265489"/>
            <a:ext cx="1730829" cy="385109"/>
          </a:xfrm>
          <a:prstGeom prst="rect">
            <a:avLst/>
          </a:prstGeom>
        </p:spPr>
      </p:pic>
      <p:sp>
        <p:nvSpPr>
          <p:cNvPr id="16" name="Title 1"/>
          <p:cNvSpPr txBox="1">
            <a:spLocks/>
          </p:cNvSpPr>
          <p:nvPr userDrawn="1"/>
        </p:nvSpPr>
        <p:spPr>
          <a:xfrm>
            <a:off x="2209800" y="1600200"/>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dirty="0"/>
          </a:p>
        </p:txBody>
      </p:sp>
      <p:sp>
        <p:nvSpPr>
          <p:cNvPr id="14" name="Title 1"/>
          <p:cNvSpPr>
            <a:spLocks noGrp="1"/>
          </p:cNvSpPr>
          <p:nvPr>
            <p:ph type="ctrTitle" hasCustomPrompt="1"/>
          </p:nvPr>
        </p:nvSpPr>
        <p:spPr>
          <a:xfrm>
            <a:off x="1108817" y="2119082"/>
            <a:ext cx="9047554" cy="1608187"/>
          </a:xfrm>
        </p:spPr>
        <p:txBody>
          <a:bodyPr anchor="t" anchorCtr="0">
            <a:noAutofit/>
          </a:bodyPr>
          <a:lstStyle>
            <a:lvl1pPr algn="l" fontAlgn="t">
              <a:lnSpc>
                <a:spcPct val="85000"/>
              </a:lnSpc>
              <a:defRPr sz="4400" b="1" baseline="0"/>
            </a:lvl1pPr>
          </a:lstStyle>
          <a:p>
            <a:r>
              <a:rPr lang="en-US" dirty="0"/>
              <a:t>Section intro slide. Text is top justified to nestle under the optional section number.</a:t>
            </a:r>
          </a:p>
        </p:txBody>
      </p:sp>
      <p:sp>
        <p:nvSpPr>
          <p:cNvPr id="15" name="Subtitle 2"/>
          <p:cNvSpPr>
            <a:spLocks noGrp="1"/>
          </p:cNvSpPr>
          <p:nvPr>
            <p:ph type="subTitle" idx="1" hasCustomPrompt="1"/>
          </p:nvPr>
        </p:nvSpPr>
        <p:spPr>
          <a:xfrm>
            <a:off x="1896290" y="3941113"/>
            <a:ext cx="8260081" cy="1134533"/>
          </a:xfrm>
        </p:spPr>
        <p:txBody>
          <a:bodyPr>
            <a:noAutofit/>
          </a:bodyPr>
          <a:lstStyle>
            <a:lvl1pPr marL="0" indent="0" algn="l" fontAlgn="t">
              <a:lnSpc>
                <a:spcPct val="100000"/>
              </a:lnSpc>
              <a:buNone/>
              <a:defRPr sz="2800" b="1" baseline="0">
                <a:solidFill>
                  <a:schemeClr val="tx2"/>
                </a:solidFill>
                <a:latin typeface="Arial" panose="020B0604020202020204" pitchFamily="34" charset="0"/>
                <a:ea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Indented Section Subtitle or section intro text. Remove if not needed.</a:t>
            </a:r>
          </a:p>
        </p:txBody>
      </p:sp>
      <p:sp>
        <p:nvSpPr>
          <p:cNvPr id="18" name="Slide Number Placeholder 5"/>
          <p:cNvSpPr>
            <a:spLocks noGrp="1"/>
          </p:cNvSpPr>
          <p:nvPr>
            <p:ph type="sldNum" sz="quarter" idx="12"/>
          </p:nvPr>
        </p:nvSpPr>
        <p:spPr>
          <a:xfrm>
            <a:off x="283655" y="6281253"/>
            <a:ext cx="407125" cy="292885"/>
          </a:xfrm>
        </p:spPr>
        <p:txBody>
          <a:bodyPr anchor="ctr" anchorCtr="1"/>
          <a:lstStyle>
            <a:lvl1pPr algn="l">
              <a:defRPr sz="1100" b="1">
                <a:solidFill>
                  <a:schemeClr val="accent1"/>
                </a:solidFill>
                <a:latin typeface="Arial" panose="020B0604020202020204" pitchFamily="34" charset="0"/>
                <a:ea typeface="Arial" panose="020B0604020202020204" pitchFamily="34" charset="0"/>
                <a:cs typeface="Arial" panose="020B0604020202020204" pitchFamily="34" charset="0"/>
              </a:defRPr>
            </a:lvl1pPr>
          </a:lstStyle>
          <a:p>
            <a:fld id="{EB5F17B8-507F-E644-928E-C5CCEC3C812F}" type="slidenum">
              <a:rPr lang="en-US" smtClean="0"/>
              <a:pPr/>
              <a:t>‹#›</a:t>
            </a:fld>
            <a:endParaRPr lang="en-US" dirty="0"/>
          </a:p>
        </p:txBody>
      </p:sp>
    </p:spTree>
    <p:extLst>
      <p:ext uri="{BB962C8B-B14F-4D97-AF65-F5344CB8AC3E}">
        <p14:creationId xmlns:p14="http://schemas.microsoft.com/office/powerpoint/2010/main" val="9498159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ection - Image Fade Right">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762" y="0"/>
            <a:ext cx="12192000" cy="6858000"/>
          </a:xfrm>
          <a:prstGeom prst="rect">
            <a:avLst/>
          </a:prstGeom>
        </p:spPr>
      </p:pic>
      <p:pic>
        <p:nvPicPr>
          <p:cNvPr id="11" name="Picture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315685" y="265489"/>
            <a:ext cx="1730829" cy="385109"/>
          </a:xfrm>
          <a:prstGeom prst="rect">
            <a:avLst/>
          </a:prstGeom>
        </p:spPr>
      </p:pic>
      <p:sp>
        <p:nvSpPr>
          <p:cNvPr id="16" name="Title 1"/>
          <p:cNvSpPr txBox="1">
            <a:spLocks/>
          </p:cNvSpPr>
          <p:nvPr userDrawn="1"/>
        </p:nvSpPr>
        <p:spPr>
          <a:xfrm>
            <a:off x="2209800" y="1600200"/>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dirty="0"/>
          </a:p>
        </p:txBody>
      </p:sp>
      <p:sp>
        <p:nvSpPr>
          <p:cNvPr id="14" name="Title 1"/>
          <p:cNvSpPr>
            <a:spLocks noGrp="1"/>
          </p:cNvSpPr>
          <p:nvPr>
            <p:ph type="ctrTitle" hasCustomPrompt="1"/>
          </p:nvPr>
        </p:nvSpPr>
        <p:spPr>
          <a:xfrm>
            <a:off x="1108817" y="2119082"/>
            <a:ext cx="8252897" cy="1608187"/>
          </a:xfrm>
          <a:ln>
            <a:noFill/>
          </a:ln>
        </p:spPr>
        <p:txBody>
          <a:bodyPr anchor="t" anchorCtr="0">
            <a:noAutofit/>
          </a:bodyPr>
          <a:lstStyle>
            <a:lvl1pPr algn="l" fontAlgn="t">
              <a:lnSpc>
                <a:spcPct val="85000"/>
              </a:lnSpc>
              <a:defRPr sz="4400" b="1" baseline="0"/>
            </a:lvl1pPr>
          </a:lstStyle>
          <a:p>
            <a:r>
              <a:rPr lang="en-US" dirty="0"/>
              <a:t>Section Title text is top justified to nestle under the section number, but can be altered.</a:t>
            </a:r>
          </a:p>
        </p:txBody>
      </p:sp>
      <p:sp>
        <p:nvSpPr>
          <p:cNvPr id="15" name="Subtitle 2"/>
          <p:cNvSpPr>
            <a:spLocks noGrp="1"/>
          </p:cNvSpPr>
          <p:nvPr>
            <p:ph type="subTitle" idx="1" hasCustomPrompt="1"/>
          </p:nvPr>
        </p:nvSpPr>
        <p:spPr>
          <a:xfrm>
            <a:off x="1896290" y="3941113"/>
            <a:ext cx="7151915" cy="1134533"/>
          </a:xfrm>
        </p:spPr>
        <p:txBody>
          <a:bodyPr>
            <a:noAutofit/>
          </a:bodyPr>
          <a:lstStyle>
            <a:lvl1pPr marL="0" indent="0" algn="l" fontAlgn="t">
              <a:lnSpc>
                <a:spcPct val="95000"/>
              </a:lnSpc>
              <a:buNone/>
              <a:defRPr sz="2800" b="1" baseline="0">
                <a:solidFill>
                  <a:schemeClr val="tx2"/>
                </a:solidFill>
                <a:latin typeface="Arial" panose="020B0604020202020204" pitchFamily="34" charset="0"/>
                <a:ea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Section Subtitle text. This indent is intentional, however it can be adjusted if necessary.</a:t>
            </a:r>
          </a:p>
        </p:txBody>
      </p:sp>
      <p:sp>
        <p:nvSpPr>
          <p:cNvPr id="18" name="Slide Number Placeholder 5"/>
          <p:cNvSpPr>
            <a:spLocks noGrp="1"/>
          </p:cNvSpPr>
          <p:nvPr>
            <p:ph type="sldNum" sz="quarter" idx="12"/>
          </p:nvPr>
        </p:nvSpPr>
        <p:spPr>
          <a:xfrm>
            <a:off x="366485" y="6277860"/>
            <a:ext cx="407125" cy="292885"/>
          </a:xfrm>
          <a:prstGeom prst="rect">
            <a:avLst/>
          </a:prstGeom>
        </p:spPr>
        <p:txBody>
          <a:bodyPr anchor="ctr" anchorCtr="1"/>
          <a:lstStyle>
            <a:lvl1pPr algn="l">
              <a:defRPr sz="1100" b="1">
                <a:solidFill>
                  <a:schemeClr val="tx2">
                    <a:lumMod val="50000"/>
                  </a:schemeClr>
                </a:solidFill>
                <a:latin typeface="Arial" panose="020B0604020202020204" pitchFamily="34" charset="0"/>
                <a:ea typeface="Arial" panose="020B0604020202020204" pitchFamily="34" charset="0"/>
                <a:cs typeface="Arial" panose="020B0604020202020204" pitchFamily="34" charset="0"/>
              </a:defRPr>
            </a:lvl1pPr>
          </a:lstStyle>
          <a:p>
            <a:fld id="{EB5F17B8-507F-E644-928E-C5CCEC3C812F}" type="slidenum">
              <a:rPr lang="en-US" smtClean="0"/>
              <a:pPr/>
              <a:t>‹#›</a:t>
            </a:fld>
            <a:endParaRPr lang="en-US" dirty="0"/>
          </a:p>
        </p:txBody>
      </p:sp>
    </p:spTree>
    <p:extLst>
      <p:ext uri="{BB962C8B-B14F-4D97-AF65-F5344CB8AC3E}">
        <p14:creationId xmlns:p14="http://schemas.microsoft.com/office/powerpoint/2010/main" val="57737381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Section Intro - Image Fade Left">
    <p:spTree>
      <p:nvGrpSpPr>
        <p:cNvPr id="1" name=""/>
        <p:cNvGrpSpPr/>
        <p:nvPr/>
      </p:nvGrpSpPr>
      <p:grpSpPr>
        <a:xfrm>
          <a:off x="0" y="0"/>
          <a:ext cx="0" cy="0"/>
          <a:chOff x="0" y="0"/>
          <a:chExt cx="0" cy="0"/>
        </a:xfrm>
      </p:grpSpPr>
      <p:pic>
        <p:nvPicPr>
          <p:cNvPr id="17" name="Picture 16"/>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6" name="Title 1"/>
          <p:cNvSpPr txBox="1">
            <a:spLocks/>
          </p:cNvSpPr>
          <p:nvPr userDrawn="1"/>
        </p:nvSpPr>
        <p:spPr>
          <a:xfrm>
            <a:off x="2209800" y="1600200"/>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dirty="0"/>
          </a:p>
        </p:txBody>
      </p:sp>
      <p:sp>
        <p:nvSpPr>
          <p:cNvPr id="18" name="Slide Number Placeholder 5"/>
          <p:cNvSpPr>
            <a:spLocks noGrp="1"/>
          </p:cNvSpPr>
          <p:nvPr>
            <p:ph type="sldNum" sz="quarter" idx="12"/>
          </p:nvPr>
        </p:nvSpPr>
        <p:spPr>
          <a:xfrm>
            <a:off x="291404" y="6284943"/>
            <a:ext cx="407125" cy="292885"/>
          </a:xfrm>
        </p:spPr>
        <p:txBody>
          <a:bodyPr anchor="ctr" anchorCtr="1"/>
          <a:lstStyle>
            <a:lvl1pPr algn="l">
              <a:defRPr sz="1100" b="1">
                <a:solidFill>
                  <a:schemeClr val="tx2">
                    <a:lumMod val="50000"/>
                  </a:schemeClr>
                </a:solidFill>
                <a:latin typeface="Arial" panose="020B0604020202020204" pitchFamily="34" charset="0"/>
                <a:ea typeface="Arial" panose="020B0604020202020204" pitchFamily="34" charset="0"/>
                <a:cs typeface="Arial" panose="020B0604020202020204" pitchFamily="34" charset="0"/>
              </a:defRPr>
            </a:lvl1pPr>
          </a:lstStyle>
          <a:p>
            <a:fld id="{EB5F17B8-507F-E644-928E-C5CCEC3C812F}" type="slidenum">
              <a:rPr lang="en-US" smtClean="0"/>
              <a:pPr/>
              <a:t>‹#›</a:t>
            </a:fld>
            <a:endParaRPr lang="en-US" dirty="0"/>
          </a:p>
        </p:txBody>
      </p:sp>
      <p:pic>
        <p:nvPicPr>
          <p:cNvPr id="11" name="Picture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156371" y="265489"/>
            <a:ext cx="1730829" cy="385109"/>
          </a:xfrm>
          <a:prstGeom prst="rect">
            <a:avLst/>
          </a:prstGeom>
        </p:spPr>
      </p:pic>
      <p:sp>
        <p:nvSpPr>
          <p:cNvPr id="14" name="Title 1"/>
          <p:cNvSpPr>
            <a:spLocks noGrp="1"/>
          </p:cNvSpPr>
          <p:nvPr>
            <p:ph type="ctrTitle" hasCustomPrompt="1"/>
          </p:nvPr>
        </p:nvSpPr>
        <p:spPr>
          <a:xfrm>
            <a:off x="3675017" y="1600200"/>
            <a:ext cx="6061166" cy="2248989"/>
          </a:xfrm>
        </p:spPr>
        <p:txBody>
          <a:bodyPr anchor="t" anchorCtr="0">
            <a:noAutofit/>
          </a:bodyPr>
          <a:lstStyle>
            <a:lvl1pPr algn="l" fontAlgn="t">
              <a:lnSpc>
                <a:spcPct val="85000"/>
              </a:lnSpc>
              <a:defRPr sz="4400" b="1" baseline="0"/>
            </a:lvl1pPr>
          </a:lstStyle>
          <a:p>
            <a:r>
              <a:rPr lang="en-US" dirty="0"/>
              <a:t>Section intro slide. Text is top justified to nestle under the optional section number.</a:t>
            </a:r>
          </a:p>
        </p:txBody>
      </p:sp>
      <p:sp>
        <p:nvSpPr>
          <p:cNvPr id="15" name="Subtitle 2"/>
          <p:cNvSpPr>
            <a:spLocks noGrp="1"/>
          </p:cNvSpPr>
          <p:nvPr>
            <p:ph type="subTitle" idx="1" hasCustomPrompt="1"/>
          </p:nvPr>
        </p:nvSpPr>
        <p:spPr>
          <a:xfrm>
            <a:off x="4676501" y="4045616"/>
            <a:ext cx="6209214" cy="1134533"/>
          </a:xfrm>
        </p:spPr>
        <p:txBody>
          <a:bodyPr>
            <a:noAutofit/>
          </a:bodyPr>
          <a:lstStyle>
            <a:lvl1pPr marL="0" indent="0" algn="l" fontAlgn="t">
              <a:lnSpc>
                <a:spcPct val="100000"/>
              </a:lnSpc>
              <a:buNone/>
              <a:defRPr sz="2800" b="1" baseline="0">
                <a:solidFill>
                  <a:schemeClr val="tx2"/>
                </a:solidFill>
                <a:latin typeface="Arial" panose="020B0604020202020204" pitchFamily="34" charset="0"/>
                <a:ea typeface="Arial" panose="020B0604020202020204" pitchFamily="34" charset="0"/>
                <a:cs typeface="Arial" panose="020B060402020202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Indented Section Subtitle or section intro text. Remove if not needed.</a:t>
            </a:r>
          </a:p>
        </p:txBody>
      </p:sp>
    </p:spTree>
    <p:extLst>
      <p:ext uri="{BB962C8B-B14F-4D97-AF65-F5344CB8AC3E}">
        <p14:creationId xmlns:p14="http://schemas.microsoft.com/office/powerpoint/2010/main" val="315054157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ection Intro - Angle Cut Imag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6" name="Title 1"/>
          <p:cNvSpPr txBox="1">
            <a:spLocks/>
          </p:cNvSpPr>
          <p:nvPr userDrawn="1"/>
        </p:nvSpPr>
        <p:spPr>
          <a:xfrm>
            <a:off x="2209800" y="1600200"/>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dirty="0"/>
          </a:p>
        </p:txBody>
      </p:sp>
      <p:pic>
        <p:nvPicPr>
          <p:cNvPr id="11" name="Picture 10"/>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301558" y="265488"/>
            <a:ext cx="2324385" cy="517175"/>
          </a:xfrm>
          <a:prstGeom prst="rect">
            <a:avLst/>
          </a:prstGeom>
        </p:spPr>
      </p:pic>
      <p:sp>
        <p:nvSpPr>
          <p:cNvPr id="14" name="Title 1"/>
          <p:cNvSpPr>
            <a:spLocks noGrp="1"/>
          </p:cNvSpPr>
          <p:nvPr>
            <p:ph type="ctrTitle" hasCustomPrompt="1"/>
          </p:nvPr>
        </p:nvSpPr>
        <p:spPr>
          <a:xfrm>
            <a:off x="5860869" y="1821110"/>
            <a:ext cx="5765074" cy="2248989"/>
          </a:xfrm>
        </p:spPr>
        <p:txBody>
          <a:bodyPr anchor="t" anchorCtr="0">
            <a:noAutofit/>
          </a:bodyPr>
          <a:lstStyle>
            <a:lvl1pPr algn="l" fontAlgn="t">
              <a:lnSpc>
                <a:spcPct val="85000"/>
              </a:lnSpc>
              <a:defRPr sz="4400" b="1" baseline="0"/>
            </a:lvl1pPr>
          </a:lstStyle>
          <a:p>
            <a:r>
              <a:rPr lang="en-US" dirty="0"/>
              <a:t>Section intro slide with no subtitle. Text is top justified to nestle under optional section number.</a:t>
            </a:r>
          </a:p>
        </p:txBody>
      </p:sp>
      <p:sp>
        <p:nvSpPr>
          <p:cNvPr id="7" name="Slide Number Placeholder 5">
            <a:extLst>
              <a:ext uri="{FF2B5EF4-FFF2-40B4-BE49-F238E27FC236}">
                <a16:creationId xmlns:a16="http://schemas.microsoft.com/office/drawing/2014/main" id="{7C4E6B59-D424-4431-BB83-1ECF37D81718}"/>
              </a:ext>
            </a:extLst>
          </p:cNvPr>
          <p:cNvSpPr txBox="1">
            <a:spLocks/>
          </p:cNvSpPr>
          <p:nvPr userDrawn="1"/>
        </p:nvSpPr>
        <p:spPr>
          <a:xfrm>
            <a:off x="361147" y="6369199"/>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latin typeface="Arial" panose="020B0604020202020204" pitchFamily="34" charset="0"/>
                <a:cs typeface="Arial" panose="020B0604020202020204" pitchFamily="34" charset="0"/>
              </a:rPr>
              <a:pPr/>
              <a:t>‹#›</a:t>
            </a:fld>
            <a:endParaRPr lang="en-US" sz="1100" dirty="0">
              <a:latin typeface="Arial" panose="020B0604020202020204" pitchFamily="34" charset="0"/>
              <a:cs typeface="Arial" panose="020B0604020202020204" pitchFamily="34" charset="0"/>
            </a:endParaRPr>
          </a:p>
        </p:txBody>
      </p:sp>
      <p:pic>
        <p:nvPicPr>
          <p:cNvPr id="8" name="Picture 7">
            <a:extLst>
              <a:ext uri="{FF2B5EF4-FFF2-40B4-BE49-F238E27FC236}">
                <a16:creationId xmlns:a16="http://schemas.microsoft.com/office/drawing/2014/main" id="{9DDC225F-FF7F-4CE8-ABCE-88EAA1E404D3}"/>
              </a:ext>
            </a:extLst>
          </p:cNvPr>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297503" y="180913"/>
            <a:ext cx="681150" cy="603134"/>
          </a:xfrm>
          <a:prstGeom prst="rect">
            <a:avLst/>
          </a:prstGeom>
        </p:spPr>
      </p:pic>
      <p:cxnSp>
        <p:nvCxnSpPr>
          <p:cNvPr id="9" name="Straight Connector 8">
            <a:extLst>
              <a:ext uri="{FF2B5EF4-FFF2-40B4-BE49-F238E27FC236}">
                <a16:creationId xmlns:a16="http://schemas.microsoft.com/office/drawing/2014/main" id="{F16861F4-D2CF-4236-B1DB-5B66E7A2B308}"/>
              </a:ext>
            </a:extLst>
          </p:cNvPr>
          <p:cNvCxnSpPr/>
          <p:nvPr userDrawn="1"/>
        </p:nvCxnSpPr>
        <p:spPr>
          <a:xfrm flipH="1">
            <a:off x="9112827"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4433535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 preserve="1">
  <p:cSld name="Content Slide - Angle Cut Image">
    <p:spTree>
      <p:nvGrpSpPr>
        <p:cNvPr id="1" name=""/>
        <p:cNvGrpSpPr/>
        <p:nvPr/>
      </p:nvGrpSpPr>
      <p:grpSpPr>
        <a:xfrm>
          <a:off x="0" y="0"/>
          <a:ext cx="0" cy="0"/>
          <a:chOff x="0" y="0"/>
          <a:chExt cx="0" cy="0"/>
        </a:xfrm>
      </p:grpSpPr>
      <p:pic>
        <p:nvPicPr>
          <p:cNvPr id="12" name="Picture 11"/>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374862" y="337171"/>
            <a:ext cx="2251081" cy="500865"/>
          </a:xfrm>
          <a:prstGeom prst="rect">
            <a:avLst/>
          </a:prstGeom>
        </p:spPr>
      </p:pic>
      <p:sp>
        <p:nvSpPr>
          <p:cNvPr id="11" name="Slide Number Placeholder 5"/>
          <p:cNvSpPr txBox="1">
            <a:spLocks/>
          </p:cNvSpPr>
          <p:nvPr userDrawn="1"/>
        </p:nvSpPr>
        <p:spPr>
          <a:xfrm>
            <a:off x="361147" y="6439926"/>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bg1"/>
                </a:solidFill>
                <a:latin typeface="Arial" panose="020B0604020202020204" pitchFamily="34" charset="0"/>
                <a:cs typeface="Arial" panose="020B0604020202020204" pitchFamily="34" charset="0"/>
              </a:rPr>
              <a:pPr/>
              <a:t>‹#›</a:t>
            </a:fld>
            <a:endParaRPr lang="en-US" sz="1100" dirty="0">
              <a:solidFill>
                <a:schemeClr val="bg1"/>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838200" y="365125"/>
            <a:ext cx="7025641" cy="1325563"/>
          </a:xfrm>
        </p:spPr>
        <p:txBody>
          <a:bodyPr>
            <a:normAutofit/>
          </a:bodyPr>
          <a:lstStyle>
            <a:lvl1pPr>
              <a:defRPr sz="3600" baseline="0">
                <a:latin typeface="Arial" panose="020B0604020202020204" pitchFamily="34" charset="0"/>
                <a:cs typeface="Arial" panose="020B0604020202020204" pitchFamily="34" charset="0"/>
              </a:defRPr>
            </a:lvl1pPr>
          </a:lstStyle>
          <a:p>
            <a:r>
              <a:rPr lang="en-US" dirty="0"/>
              <a:t>Content Slide w/angle cut photo on right side of page</a:t>
            </a:r>
          </a:p>
        </p:txBody>
      </p:sp>
      <p:sp>
        <p:nvSpPr>
          <p:cNvPr id="3" name="Content Placeholder 2"/>
          <p:cNvSpPr>
            <a:spLocks noGrp="1"/>
          </p:cNvSpPr>
          <p:nvPr>
            <p:ph idx="1" hasCustomPrompt="1"/>
          </p:nvPr>
        </p:nvSpPr>
        <p:spPr>
          <a:xfrm>
            <a:off x="838201" y="1825625"/>
            <a:ext cx="7025640" cy="4351338"/>
          </a:xfrm>
        </p:spPr>
        <p:txBody>
          <a:bodyPr/>
          <a:lstStyle>
            <a:lvl1pPr>
              <a:defRPr baseline="0"/>
            </a:lvl1pPr>
            <a:lvl2pPr>
              <a:defRPr baseline="0"/>
            </a:lvl2pPr>
            <a:lvl3pPr>
              <a:defRPr baseline="0"/>
            </a:lvl3pPr>
            <a:lvl4pPr>
              <a:defRPr baseline="0"/>
            </a:lvl4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pic>
        <p:nvPicPr>
          <p:cNvPr id="7" name="Picture 6"/>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358657" y="180913"/>
            <a:ext cx="681150" cy="603134"/>
          </a:xfrm>
          <a:prstGeom prst="rect">
            <a:avLst/>
          </a:prstGeom>
        </p:spPr>
      </p:pic>
      <p:cxnSp>
        <p:nvCxnSpPr>
          <p:cNvPr id="9" name="Straight Connector 8"/>
          <p:cNvCxnSpPr/>
          <p:nvPr userDrawn="1"/>
        </p:nvCxnSpPr>
        <p:spPr>
          <a:xfrm flipH="1">
            <a:off x="9173981"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0536422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Content Slide - Small Image with Quote Area">
    <p:spTree>
      <p:nvGrpSpPr>
        <p:cNvPr id="1" name=""/>
        <p:cNvGrpSpPr/>
        <p:nvPr/>
      </p:nvGrpSpPr>
      <p:grpSpPr>
        <a:xfrm>
          <a:off x="0" y="0"/>
          <a:ext cx="0" cy="0"/>
          <a:chOff x="0" y="0"/>
          <a:chExt cx="0" cy="0"/>
        </a:xfrm>
      </p:grpSpPr>
      <p:pic>
        <p:nvPicPr>
          <p:cNvPr id="9" name="Picture 8"/>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11" name="Slide Number Placeholder 5"/>
          <p:cNvSpPr txBox="1">
            <a:spLocks/>
          </p:cNvSpPr>
          <p:nvPr userDrawn="1"/>
        </p:nvSpPr>
        <p:spPr>
          <a:xfrm>
            <a:off x="361147" y="6369199"/>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latin typeface="Arial" panose="020B0604020202020204" pitchFamily="34" charset="0"/>
                <a:cs typeface="Arial" panose="020B0604020202020204" pitchFamily="34" charset="0"/>
              </a:rPr>
              <a:pPr/>
              <a:t>‹#›</a:t>
            </a:fld>
            <a:endParaRPr lang="en-US" sz="1100" dirty="0">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4720936" y="1175207"/>
            <a:ext cx="6905007" cy="1325563"/>
          </a:xfrm>
        </p:spPr>
        <p:txBody>
          <a:bodyPr>
            <a:normAutofit/>
          </a:bodyPr>
          <a:lstStyle>
            <a:lvl1pPr>
              <a:defRPr sz="3600" baseline="0">
                <a:latin typeface="Arial" panose="020B0604020202020204" pitchFamily="34" charset="0"/>
                <a:cs typeface="Arial" panose="020B0604020202020204" pitchFamily="34" charset="0"/>
              </a:defRPr>
            </a:lvl1pPr>
          </a:lstStyle>
          <a:p>
            <a:r>
              <a:rPr lang="en-US" dirty="0"/>
              <a:t>Content Slide with small photo and pull quote area.</a:t>
            </a:r>
          </a:p>
        </p:txBody>
      </p:sp>
      <p:sp>
        <p:nvSpPr>
          <p:cNvPr id="3" name="Content Placeholder 2"/>
          <p:cNvSpPr>
            <a:spLocks noGrp="1"/>
          </p:cNvSpPr>
          <p:nvPr>
            <p:ph idx="1" hasCustomPrompt="1"/>
          </p:nvPr>
        </p:nvSpPr>
        <p:spPr>
          <a:xfrm>
            <a:off x="4720937" y="2635707"/>
            <a:ext cx="6905006" cy="3811968"/>
          </a:xfrm>
        </p:spPr>
        <p:txBody>
          <a:bodyPr/>
          <a:lstStyle>
            <a:lvl1pPr>
              <a:defRPr baseline="0"/>
            </a:lvl1pPr>
            <a:lvl2pPr>
              <a:defRPr baseline="0"/>
            </a:lvl2pPr>
            <a:lvl3pPr>
              <a:defRPr baseline="0"/>
            </a:lvl3pPr>
            <a:lvl4pPr>
              <a:defRPr baseline="0"/>
            </a:lvl4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pic>
        <p:nvPicPr>
          <p:cNvPr id="18" name="Picture 1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pic>
        <p:nvPicPr>
          <p:cNvPr id="8" name="Picture 7"/>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688437" y="180913"/>
            <a:ext cx="681150" cy="603134"/>
          </a:xfrm>
          <a:prstGeom prst="rect">
            <a:avLst/>
          </a:prstGeom>
        </p:spPr>
      </p:pic>
      <p:cxnSp>
        <p:nvCxnSpPr>
          <p:cNvPr id="10" name="Straight Connector 9"/>
          <p:cNvCxnSpPr/>
          <p:nvPr userDrawn="1"/>
        </p:nvCxnSpPr>
        <p:spPr>
          <a:xfrm flipH="1">
            <a:off x="9503761"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8844610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Content Slade - BASE">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12183" y="934935"/>
            <a:ext cx="11013759" cy="1186993"/>
          </a:xfrm>
        </p:spPr>
        <p:txBody>
          <a:bodyPr>
            <a:normAutofit/>
          </a:bodyPr>
          <a:lstStyle>
            <a:lvl1pPr>
              <a:defRPr sz="3600" baseline="0">
                <a:latin typeface="Arial" panose="020B0604020202020204" pitchFamily="34" charset="0"/>
                <a:cs typeface="Arial" panose="020B0604020202020204" pitchFamily="34" charset="0"/>
              </a:defRPr>
            </a:lvl1pPr>
          </a:lstStyle>
          <a:p>
            <a:r>
              <a:rPr lang="en-US" dirty="0"/>
              <a:t>Content Slide with ample space for text and other content.</a:t>
            </a:r>
          </a:p>
        </p:txBody>
      </p:sp>
      <p:sp>
        <p:nvSpPr>
          <p:cNvPr id="3" name="Content Placeholder 2"/>
          <p:cNvSpPr>
            <a:spLocks noGrp="1"/>
          </p:cNvSpPr>
          <p:nvPr>
            <p:ph idx="1" hasCustomPrompt="1"/>
          </p:nvPr>
        </p:nvSpPr>
        <p:spPr>
          <a:xfrm>
            <a:off x="612183" y="2280499"/>
            <a:ext cx="11013759" cy="3896463"/>
          </a:xfrm>
        </p:spPr>
        <p:txBody>
          <a:body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
        <p:nvSpPr>
          <p:cNvPr id="8" name="Slide Number Placeholder 5"/>
          <p:cNvSpPr txBox="1">
            <a:spLocks/>
          </p:cNvSpPr>
          <p:nvPr userDrawn="1"/>
        </p:nvSpPr>
        <p:spPr>
          <a:xfrm>
            <a:off x="361147" y="643217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pic>
        <p:nvPicPr>
          <p:cNvPr id="7" name="Picture 6"/>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688437" y="180913"/>
            <a:ext cx="681150" cy="603134"/>
          </a:xfrm>
          <a:prstGeom prst="rect">
            <a:avLst/>
          </a:prstGeom>
        </p:spPr>
      </p:pic>
      <p:cxnSp>
        <p:nvCxnSpPr>
          <p:cNvPr id="11" name="Straight Connector 10"/>
          <p:cNvCxnSpPr/>
          <p:nvPr userDrawn="1"/>
        </p:nvCxnSpPr>
        <p:spPr>
          <a:xfrm flipH="1">
            <a:off x="9503761"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1287362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8965938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Content Slide - w/ Asset Space Right">
    <p:spTree>
      <p:nvGrpSpPr>
        <p:cNvPr id="1" name=""/>
        <p:cNvGrpSpPr/>
        <p:nvPr/>
      </p:nvGrpSpPr>
      <p:grpSpPr>
        <a:xfrm>
          <a:off x="0" y="0"/>
          <a:ext cx="0" cy="0"/>
          <a:chOff x="0" y="0"/>
          <a:chExt cx="0" cy="0"/>
        </a:xfrm>
      </p:grpSpPr>
      <p:pic>
        <p:nvPicPr>
          <p:cNvPr id="10" name="Picture 9"/>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1"/>
          <p:cNvSpPr>
            <a:spLocks noGrp="1"/>
          </p:cNvSpPr>
          <p:nvPr>
            <p:ph type="title" hasCustomPrompt="1"/>
          </p:nvPr>
        </p:nvSpPr>
        <p:spPr>
          <a:xfrm>
            <a:off x="612183" y="934935"/>
            <a:ext cx="11013759" cy="1186993"/>
          </a:xfrm>
        </p:spPr>
        <p:txBody>
          <a:bodyPr tIns="0" bIns="0" anchor="b" anchorCtr="0">
            <a:normAutofit/>
          </a:bodyPr>
          <a:lstStyle>
            <a:lvl1pPr fontAlgn="b">
              <a:defRPr sz="3600" baseline="0">
                <a:latin typeface="Arial" panose="020B0604020202020204" pitchFamily="34" charset="0"/>
                <a:cs typeface="Arial" panose="020B0604020202020204" pitchFamily="34" charset="0"/>
              </a:defRPr>
            </a:lvl1pPr>
          </a:lstStyle>
          <a:p>
            <a:r>
              <a:rPr lang="en-US" dirty="0"/>
              <a:t>Content Slide with space for text and other content.</a:t>
            </a:r>
          </a:p>
        </p:txBody>
      </p:sp>
      <p:sp>
        <p:nvSpPr>
          <p:cNvPr id="3" name="Content Placeholder 2"/>
          <p:cNvSpPr>
            <a:spLocks noGrp="1"/>
          </p:cNvSpPr>
          <p:nvPr>
            <p:ph idx="1" hasCustomPrompt="1"/>
          </p:nvPr>
        </p:nvSpPr>
        <p:spPr>
          <a:xfrm>
            <a:off x="612182" y="2357989"/>
            <a:ext cx="6904495" cy="3896463"/>
          </a:xfrm>
        </p:spPr>
        <p:txBody>
          <a:bodyPr/>
          <a:lstStyle>
            <a:lvl2pPr>
              <a:defRPr b="0"/>
            </a:lvl2pPr>
            <a:lvl3pPr marL="1143000" marR="0" indent="-228600" algn="l" defTabSz="914400" rtl="0" eaLnBrk="1" fontAlgn="auto" latinLnBrk="0" hangingPunct="1">
              <a:lnSpc>
                <a:spcPct val="90000"/>
              </a:lnSpc>
              <a:spcBef>
                <a:spcPts val="1100"/>
              </a:spcBef>
              <a:spcAft>
                <a:spcPts val="0"/>
              </a:spcAft>
              <a:buClrTx/>
              <a:buSzTx/>
              <a:buFont typeface="Meiryo-Bold" charset="-128"/>
              <a:buChar char="►"/>
              <a:tabLst/>
              <a:defRPr/>
            </a:lvl3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
        <p:nvSpPr>
          <p:cNvPr id="8" name="Slide Number Placeholder 5"/>
          <p:cNvSpPr txBox="1">
            <a:spLocks/>
          </p:cNvSpPr>
          <p:nvPr userDrawn="1"/>
        </p:nvSpPr>
        <p:spPr>
          <a:xfrm>
            <a:off x="362124" y="6433030"/>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pic>
        <p:nvPicPr>
          <p:cNvPr id="9" name="Picture 8"/>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pic>
        <p:nvPicPr>
          <p:cNvPr id="7" name="Picture 6"/>
          <p:cNvPicPr>
            <a:picLocks noChangeAspect="1"/>
          </p:cNvPicPr>
          <p:nvPr userDrawn="1"/>
        </p:nvPicPr>
        <p:blipFill>
          <a:blip r:embed="rId4" cstate="screen">
            <a:extLst>
              <a:ext uri="{28A0092B-C50C-407E-A947-70E740481C1C}">
                <a14:useLocalDpi xmlns:a14="http://schemas.microsoft.com/office/drawing/2010/main"/>
              </a:ext>
            </a:extLst>
          </a:blip>
          <a:stretch>
            <a:fillRect/>
          </a:stretch>
        </p:blipFill>
        <p:spPr>
          <a:xfrm>
            <a:off x="8688437" y="180913"/>
            <a:ext cx="681150" cy="603134"/>
          </a:xfrm>
          <a:prstGeom prst="rect">
            <a:avLst/>
          </a:prstGeom>
        </p:spPr>
      </p:pic>
      <p:cxnSp>
        <p:nvCxnSpPr>
          <p:cNvPr id="11" name="Straight Connector 10"/>
          <p:cNvCxnSpPr/>
          <p:nvPr userDrawn="1"/>
        </p:nvCxnSpPr>
        <p:spPr>
          <a:xfrm flipH="1">
            <a:off x="9503761"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834499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Content Slide - Split Layout">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1146" y="643217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sp>
        <p:nvSpPr>
          <p:cNvPr id="2" name="Title 1"/>
          <p:cNvSpPr>
            <a:spLocks noGrp="1"/>
          </p:cNvSpPr>
          <p:nvPr>
            <p:ph type="title" hasCustomPrompt="1"/>
          </p:nvPr>
        </p:nvSpPr>
        <p:spPr>
          <a:xfrm>
            <a:off x="596685" y="810992"/>
            <a:ext cx="11029258" cy="1325563"/>
          </a:xfrm>
        </p:spPr>
        <p:txBody>
          <a:bodyPr bIns="0" anchor="b" anchorCtr="0">
            <a:normAutofit/>
          </a:bodyPr>
          <a:lstStyle>
            <a:lvl1pPr>
              <a:defRPr sz="3600" baseline="0">
                <a:latin typeface="Arial" panose="020B0604020202020204" pitchFamily="34" charset="0"/>
                <a:cs typeface="Arial" panose="020B0604020202020204" pitchFamily="34" charset="0"/>
              </a:defRPr>
            </a:lvl1pPr>
          </a:lstStyle>
          <a:p>
            <a:r>
              <a:rPr lang="en-US" dirty="0"/>
              <a:t>Content Slide with split column layout for varied content layout.</a:t>
            </a:r>
          </a:p>
        </p:txBody>
      </p:sp>
      <p:sp>
        <p:nvSpPr>
          <p:cNvPr id="3" name="Content Placeholder 2"/>
          <p:cNvSpPr>
            <a:spLocks noGrp="1"/>
          </p:cNvSpPr>
          <p:nvPr>
            <p:ph sz="half" idx="1" hasCustomPrompt="1"/>
          </p:nvPr>
        </p:nvSpPr>
        <p:spPr>
          <a:xfrm>
            <a:off x="596685" y="2393433"/>
            <a:ext cx="5331417" cy="3783529"/>
          </a:xfrm>
        </p:spPr>
        <p:txBody>
          <a:bodyPr/>
          <a:lstStyle/>
          <a:p>
            <a:pPr lvl="0"/>
            <a:r>
              <a:rPr lang="en-US" dirty="0"/>
              <a:t>This is the Level 1 content style. These boxes can also be populated with charts, graphics, etc.</a:t>
            </a:r>
          </a:p>
          <a:p>
            <a:pPr lvl="1"/>
            <a:r>
              <a:rPr lang="en-US" dirty="0"/>
              <a:t>Level 2 content is bulleted, using the same color as level 1 content.</a:t>
            </a:r>
          </a:p>
          <a:p>
            <a:pPr lvl="2"/>
            <a:r>
              <a:rPr lang="en-US" dirty="0"/>
              <a:t>Level 3 content, which can be used if more detail is needed under level 2 content.</a:t>
            </a:r>
          </a:p>
        </p:txBody>
      </p:sp>
      <p:sp>
        <p:nvSpPr>
          <p:cNvPr id="4" name="Content Placeholder 3"/>
          <p:cNvSpPr>
            <a:spLocks noGrp="1"/>
          </p:cNvSpPr>
          <p:nvPr>
            <p:ph sz="half" idx="2" hasCustomPrompt="1"/>
          </p:nvPr>
        </p:nvSpPr>
        <p:spPr>
          <a:xfrm>
            <a:off x="6230318" y="2393433"/>
            <a:ext cx="5395625" cy="3783529"/>
          </a:xfrm>
        </p:spPr>
        <p:txBody>
          <a:bodyPr/>
          <a:lstStyle>
            <a:lvl1pPr>
              <a:defRPr baseline="0"/>
            </a:lvl1pPr>
          </a:lstStyle>
          <a:p>
            <a:pPr lvl="0"/>
            <a:r>
              <a:rPr lang="en-US" dirty="0"/>
              <a:t>This is the Level 1 content style. These boxes can also be populated with charts, graphics, etc.</a:t>
            </a:r>
          </a:p>
          <a:p>
            <a:pPr lvl="1"/>
            <a:r>
              <a:rPr lang="en-US" dirty="0"/>
              <a:t>Level 2 content is bulleted, using the same color as level 1 content.</a:t>
            </a:r>
          </a:p>
          <a:p>
            <a:pPr lvl="2"/>
            <a:r>
              <a:rPr lang="en-US" dirty="0"/>
              <a:t>Level 3 content, which can be used if more detail is needed under level 2 content.</a:t>
            </a:r>
          </a:p>
        </p:txBody>
      </p:sp>
      <p:sp>
        <p:nvSpPr>
          <p:cNvPr id="5" name="TextBox 4"/>
          <p:cNvSpPr txBox="1"/>
          <p:nvPr userDrawn="1"/>
        </p:nvSpPr>
        <p:spPr>
          <a:xfrm>
            <a:off x="139485" y="6400800"/>
            <a:ext cx="914400" cy="914400"/>
          </a:xfrm>
          <a:prstGeom prst="rect">
            <a:avLst/>
          </a:prstGeom>
        </p:spPr>
        <p:txBody>
          <a:bodyPr vert="horz" wrap="none" lIns="91440" tIns="45720" rIns="91440" bIns="45720" rtlCol="0">
            <a:normAutofit/>
          </a:bodyPr>
          <a:lstStyle/>
          <a:p>
            <a:endParaRPr lang="en-US" dirty="0"/>
          </a:p>
        </p:txBody>
      </p:sp>
      <p:pic>
        <p:nvPicPr>
          <p:cNvPr id="8" name="Picture 7"/>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688437" y="180913"/>
            <a:ext cx="681150" cy="603134"/>
          </a:xfrm>
          <a:prstGeom prst="rect">
            <a:avLst/>
          </a:prstGeom>
        </p:spPr>
      </p:pic>
      <p:cxnSp>
        <p:nvCxnSpPr>
          <p:cNvPr id="9" name="Straight Connector 8"/>
          <p:cNvCxnSpPr/>
          <p:nvPr userDrawn="1"/>
        </p:nvCxnSpPr>
        <p:spPr>
          <a:xfrm flipH="1">
            <a:off x="9503761"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53998891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Content Slide - Split Content w/ Intro Space">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2126" y="6432177"/>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pPr/>
              <a:t>‹#›</a:t>
            </a:fld>
            <a:endParaRPr lang="en-US" sz="1100" dirty="0"/>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sp>
        <p:nvSpPr>
          <p:cNvPr id="2" name="Title 1"/>
          <p:cNvSpPr>
            <a:spLocks noGrp="1"/>
          </p:cNvSpPr>
          <p:nvPr>
            <p:ph type="title" hasCustomPrompt="1"/>
          </p:nvPr>
        </p:nvSpPr>
        <p:spPr>
          <a:xfrm>
            <a:off x="596685" y="810992"/>
            <a:ext cx="11029258" cy="1325563"/>
          </a:xfrm>
        </p:spPr>
        <p:txBody>
          <a:bodyPr bIns="0" anchor="b" anchorCtr="0">
            <a:normAutofit/>
          </a:bodyPr>
          <a:lstStyle>
            <a:lvl1pPr>
              <a:defRPr sz="3600" baseline="0">
                <a:latin typeface="Arial" panose="020B0604020202020204" pitchFamily="34" charset="0"/>
                <a:cs typeface="Arial" panose="020B0604020202020204" pitchFamily="34" charset="0"/>
              </a:defRPr>
            </a:lvl1pPr>
          </a:lstStyle>
          <a:p>
            <a:r>
              <a:rPr lang="en-US" dirty="0"/>
              <a:t>Content Slide with split column layout with intro paragraph.</a:t>
            </a:r>
          </a:p>
        </p:txBody>
      </p:sp>
      <p:sp>
        <p:nvSpPr>
          <p:cNvPr id="3" name="Content Placeholder 2"/>
          <p:cNvSpPr>
            <a:spLocks noGrp="1"/>
          </p:cNvSpPr>
          <p:nvPr>
            <p:ph sz="half" idx="1" hasCustomPrompt="1"/>
          </p:nvPr>
        </p:nvSpPr>
        <p:spPr>
          <a:xfrm>
            <a:off x="596685" y="3378631"/>
            <a:ext cx="5401159" cy="2688955"/>
          </a:xfrm>
        </p:spPr>
        <p:txBody>
          <a:bodyPr/>
          <a:lstStyle>
            <a:lvl2pPr marL="457200">
              <a:defRPr/>
            </a:lvl2pPr>
          </a:lstStyle>
          <a:p>
            <a:pPr lvl="1"/>
            <a:r>
              <a:rPr lang="en-US" dirty="0"/>
              <a:t>Level 2 content is bulleted, using the same color as level 1 content.</a:t>
            </a:r>
          </a:p>
        </p:txBody>
      </p:sp>
      <p:sp>
        <p:nvSpPr>
          <p:cNvPr id="4" name="Content Placeholder 3"/>
          <p:cNvSpPr>
            <a:spLocks noGrp="1"/>
          </p:cNvSpPr>
          <p:nvPr>
            <p:ph sz="half" idx="2" hasCustomPrompt="1"/>
          </p:nvPr>
        </p:nvSpPr>
        <p:spPr>
          <a:xfrm>
            <a:off x="6137330" y="3378631"/>
            <a:ext cx="5488614" cy="2688955"/>
          </a:xfrm>
        </p:spPr>
        <p:txBody>
          <a:bodyPr/>
          <a:lstStyle>
            <a:lvl1pPr>
              <a:defRPr baseline="0"/>
            </a:lvl1pPr>
            <a:lvl2pPr marL="457200">
              <a:defRPr/>
            </a:lvl2pPr>
          </a:lstStyle>
          <a:p>
            <a:pPr lvl="1"/>
            <a:r>
              <a:rPr lang="en-US" dirty="0"/>
              <a:t>Level 2 content is bulleted, using the same color as level 1 content.</a:t>
            </a:r>
          </a:p>
        </p:txBody>
      </p:sp>
    </p:spTree>
    <p:extLst>
      <p:ext uri="{BB962C8B-B14F-4D97-AF65-F5344CB8AC3E}">
        <p14:creationId xmlns:p14="http://schemas.microsoft.com/office/powerpoint/2010/main" val="371260969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obj" preserve="1">
  <p:cSld name="Content Slide - w/ Asset Space Lef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612183" y="934935"/>
            <a:ext cx="11013759" cy="1186993"/>
          </a:xfrm>
        </p:spPr>
        <p:txBody>
          <a:bodyPr tIns="0" bIns="0" anchor="b" anchorCtr="0">
            <a:normAutofit/>
          </a:bodyPr>
          <a:lstStyle>
            <a:lvl1pPr fontAlgn="b">
              <a:defRPr sz="3600" baseline="0">
                <a:latin typeface="Arial" panose="020B0604020202020204" pitchFamily="34" charset="0"/>
                <a:cs typeface="Arial" panose="020B0604020202020204" pitchFamily="34" charset="0"/>
              </a:defRPr>
            </a:lvl1pPr>
          </a:lstStyle>
          <a:p>
            <a:r>
              <a:rPr lang="en-US" dirty="0"/>
              <a:t>Content Slides will allow for the most text and content.</a:t>
            </a:r>
          </a:p>
        </p:txBody>
      </p:sp>
      <p:sp>
        <p:nvSpPr>
          <p:cNvPr id="3" name="Content Placeholder 2"/>
          <p:cNvSpPr>
            <a:spLocks noGrp="1"/>
          </p:cNvSpPr>
          <p:nvPr>
            <p:ph idx="1" hasCustomPrompt="1"/>
          </p:nvPr>
        </p:nvSpPr>
        <p:spPr>
          <a:xfrm>
            <a:off x="5628100" y="2357989"/>
            <a:ext cx="5997842" cy="3508119"/>
          </a:xfrm>
        </p:spPr>
        <p:txBody>
          <a:bodyPr/>
          <a:lstStyle>
            <a:lvl2pPr>
              <a:defRPr b="0"/>
            </a:lvl2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
        <p:nvSpPr>
          <p:cNvPr id="8" name="Slide Number Placeholder 5"/>
          <p:cNvSpPr txBox="1">
            <a:spLocks/>
          </p:cNvSpPr>
          <p:nvPr userDrawn="1"/>
        </p:nvSpPr>
        <p:spPr>
          <a:xfrm>
            <a:off x="362126" y="643217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pic>
        <p:nvPicPr>
          <p:cNvPr id="6" name="Picture 5">
            <a:extLst>
              <a:ext uri="{FF2B5EF4-FFF2-40B4-BE49-F238E27FC236}">
                <a16:creationId xmlns:a16="http://schemas.microsoft.com/office/drawing/2014/main" id="{087CBA43-6E98-4844-A050-DB7871DD9A2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8688437" y="180913"/>
            <a:ext cx="681150" cy="603134"/>
          </a:xfrm>
          <a:prstGeom prst="rect">
            <a:avLst/>
          </a:prstGeom>
        </p:spPr>
      </p:pic>
      <p:cxnSp>
        <p:nvCxnSpPr>
          <p:cNvPr id="7" name="Straight Connector 6">
            <a:extLst>
              <a:ext uri="{FF2B5EF4-FFF2-40B4-BE49-F238E27FC236}">
                <a16:creationId xmlns:a16="http://schemas.microsoft.com/office/drawing/2014/main" id="{B005887F-863C-486F-B848-D22C19682EA9}"/>
              </a:ext>
            </a:extLst>
          </p:cNvPr>
          <p:cNvCxnSpPr/>
          <p:nvPr userDrawn="1"/>
        </p:nvCxnSpPr>
        <p:spPr>
          <a:xfrm flipH="1">
            <a:off x="9503761"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1236362"/>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woObj" preserve="1">
  <p:cSld name="Content Slide - Split Layout for Two Assets">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1147" y="6432177"/>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pic>
        <p:nvPicPr>
          <p:cNvPr id="11" name="Picture 10"/>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sp>
        <p:nvSpPr>
          <p:cNvPr id="2" name="Title 1"/>
          <p:cNvSpPr>
            <a:spLocks noGrp="1"/>
          </p:cNvSpPr>
          <p:nvPr>
            <p:ph type="title" hasCustomPrompt="1"/>
          </p:nvPr>
        </p:nvSpPr>
        <p:spPr>
          <a:xfrm>
            <a:off x="596685" y="810992"/>
            <a:ext cx="11029258" cy="1325563"/>
          </a:xfrm>
        </p:spPr>
        <p:txBody>
          <a:bodyPr bIns="0" anchor="b" anchorCtr="0">
            <a:normAutofit/>
          </a:bodyPr>
          <a:lstStyle>
            <a:lvl1pPr>
              <a:defRPr sz="3600" baseline="0">
                <a:latin typeface="Arial" panose="020B0604020202020204" pitchFamily="34" charset="0"/>
                <a:cs typeface="Arial" panose="020B0604020202020204" pitchFamily="34" charset="0"/>
              </a:defRPr>
            </a:lvl1pPr>
          </a:lstStyle>
          <a:p>
            <a:r>
              <a:rPr lang="en-US" dirty="0"/>
              <a:t>Content Slide with split column layout for varied content layout.</a:t>
            </a:r>
          </a:p>
        </p:txBody>
      </p:sp>
      <p:sp>
        <p:nvSpPr>
          <p:cNvPr id="3" name="Content Placeholder 2"/>
          <p:cNvSpPr>
            <a:spLocks noGrp="1"/>
          </p:cNvSpPr>
          <p:nvPr>
            <p:ph sz="half" idx="1" hasCustomPrompt="1"/>
          </p:nvPr>
        </p:nvSpPr>
        <p:spPr>
          <a:xfrm>
            <a:off x="596685" y="2393434"/>
            <a:ext cx="5331417" cy="783719"/>
          </a:xfrm>
        </p:spPr>
        <p:txBody>
          <a:bodyPr/>
          <a:lstStyle>
            <a:lvl2pPr marL="0" indent="0">
              <a:buNone/>
              <a:defRPr/>
            </a:lvl2pPr>
          </a:lstStyle>
          <a:p>
            <a:pPr lvl="1"/>
            <a:r>
              <a:rPr lang="en-US" dirty="0"/>
              <a:t>Description Text for the inserted element below</a:t>
            </a:r>
          </a:p>
        </p:txBody>
      </p:sp>
      <p:sp>
        <p:nvSpPr>
          <p:cNvPr id="4" name="Content Placeholder 3"/>
          <p:cNvSpPr>
            <a:spLocks noGrp="1"/>
          </p:cNvSpPr>
          <p:nvPr>
            <p:ph sz="half" idx="2" hasCustomPrompt="1"/>
          </p:nvPr>
        </p:nvSpPr>
        <p:spPr>
          <a:xfrm>
            <a:off x="6230318" y="2393434"/>
            <a:ext cx="5395625" cy="783720"/>
          </a:xfrm>
        </p:spPr>
        <p:txBody>
          <a:bodyPr/>
          <a:lstStyle>
            <a:lvl1pPr>
              <a:defRPr baseline="0"/>
            </a:lvl1pPr>
            <a:lvl2pPr marL="0" indent="0">
              <a:spcBef>
                <a:spcPts val="0"/>
              </a:spcBef>
              <a:buNone/>
              <a:defRPr/>
            </a:lvl2pPr>
          </a:lstStyle>
          <a:p>
            <a:pPr lvl="1"/>
            <a:r>
              <a:rPr lang="en-US" dirty="0"/>
              <a:t>Description Text for the inserted element below</a:t>
            </a:r>
          </a:p>
        </p:txBody>
      </p:sp>
    </p:spTree>
    <p:extLst>
      <p:ext uri="{BB962C8B-B14F-4D97-AF65-F5344CB8AC3E}">
        <p14:creationId xmlns:p14="http://schemas.microsoft.com/office/powerpoint/2010/main" val="267592382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Slide - Large Asset Righ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68642" y="1252136"/>
            <a:ext cx="3678633" cy="4551979"/>
          </a:xfrm>
        </p:spPr>
        <p:txBody>
          <a:bodyPr/>
          <a:lstStyle>
            <a:lvl1pPr>
              <a:lnSpc>
                <a:spcPct val="100000"/>
              </a:lnSpc>
              <a:spcAft>
                <a:spcPts val="1200"/>
              </a:spcAft>
              <a:defRPr sz="2800" b="1"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457200" indent="0">
              <a:buNone/>
              <a:defRPr sz="2000" b="0" baseline="0"/>
            </a:lvl2pPr>
          </a:lstStyle>
          <a:p>
            <a:pPr lvl="0"/>
            <a:r>
              <a:rPr lang="en-US" dirty="0"/>
              <a:t>This is the Level 1 content style for the table/chart slide</a:t>
            </a:r>
          </a:p>
          <a:p>
            <a:pPr lvl="1"/>
            <a:r>
              <a:rPr lang="en-US" dirty="0"/>
              <a:t>Level 2 content is indented using dark blue text.</a:t>
            </a:r>
          </a:p>
        </p:txBody>
      </p:sp>
      <p:sp>
        <p:nvSpPr>
          <p:cNvPr id="8" name="Slide Number Placeholder 5"/>
          <p:cNvSpPr txBox="1">
            <a:spLocks/>
          </p:cNvSpPr>
          <p:nvPr userDrawn="1"/>
        </p:nvSpPr>
        <p:spPr>
          <a:xfrm>
            <a:off x="361147" y="643217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spTree>
    <p:extLst>
      <p:ext uri="{BB962C8B-B14F-4D97-AF65-F5344CB8AC3E}">
        <p14:creationId xmlns:p14="http://schemas.microsoft.com/office/powerpoint/2010/main" val="421357868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woObj" preserve="1">
  <p:cSld name="Content Slide - Split Layout (No WestEd Logo)">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1147" y="643217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96685" y="338294"/>
            <a:ext cx="11029258" cy="1325563"/>
          </a:xfrm>
        </p:spPr>
        <p:txBody>
          <a:bodyPr bIns="0" anchor="b" anchorCtr="0">
            <a:normAutofit/>
          </a:bodyPr>
          <a:lstStyle>
            <a:lvl1pPr>
              <a:defRPr sz="3600" baseline="0">
                <a:latin typeface="Arial" panose="020B0604020202020204" pitchFamily="34" charset="0"/>
                <a:cs typeface="Arial" panose="020B0604020202020204" pitchFamily="34" charset="0"/>
              </a:defRPr>
            </a:lvl1pPr>
          </a:lstStyle>
          <a:p>
            <a:r>
              <a:rPr lang="en-US" dirty="0"/>
              <a:t>Content Slide with split column layout (no WestEd logo deletion for maximum space).</a:t>
            </a:r>
          </a:p>
        </p:txBody>
      </p:sp>
      <p:sp>
        <p:nvSpPr>
          <p:cNvPr id="3" name="Content Placeholder 2"/>
          <p:cNvSpPr>
            <a:spLocks noGrp="1"/>
          </p:cNvSpPr>
          <p:nvPr>
            <p:ph sz="half" idx="1" hasCustomPrompt="1"/>
          </p:nvPr>
        </p:nvSpPr>
        <p:spPr>
          <a:xfrm>
            <a:off x="596685" y="1923554"/>
            <a:ext cx="5401159" cy="4088835"/>
          </a:xfrm>
        </p:spPr>
        <p:txBody>
          <a:bodyPr/>
          <a:lstStyle>
            <a:lvl2pPr marL="457200">
              <a:defRPr/>
            </a:lvl2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sp>
        <p:nvSpPr>
          <p:cNvPr id="4" name="Content Placeholder 3"/>
          <p:cNvSpPr>
            <a:spLocks noGrp="1"/>
          </p:cNvSpPr>
          <p:nvPr>
            <p:ph sz="half" idx="2" hasCustomPrompt="1"/>
          </p:nvPr>
        </p:nvSpPr>
        <p:spPr>
          <a:xfrm>
            <a:off x="6137330" y="1923554"/>
            <a:ext cx="5488614" cy="4088835"/>
          </a:xfrm>
        </p:spPr>
        <p:txBody>
          <a:bodyPr/>
          <a:lstStyle>
            <a:lvl1pPr>
              <a:defRPr baseline="0"/>
            </a:lvl1pPr>
            <a:lvl2pPr marL="457200">
              <a:defRPr/>
            </a:lvl2pPr>
          </a:lstStyle>
          <a:p>
            <a:pPr lvl="0"/>
            <a:r>
              <a:rPr lang="en-US" dirty="0"/>
              <a:t>This is the Level 1 content style, used for primary slide text.</a:t>
            </a:r>
          </a:p>
          <a:p>
            <a:pPr lvl="1"/>
            <a:r>
              <a:rPr lang="en-US" dirty="0"/>
              <a:t>Level 2 content is bulleted, using the same color as level 1 content.</a:t>
            </a:r>
          </a:p>
          <a:p>
            <a:pPr lvl="2"/>
            <a:r>
              <a:rPr lang="en-US" dirty="0"/>
              <a:t>Level 3 content, which can be used if more detail is needed under level 2 content.</a:t>
            </a:r>
          </a:p>
          <a:p>
            <a:pPr lvl="3"/>
            <a:r>
              <a:rPr lang="en-US" dirty="0"/>
              <a:t>Level 4 content, which can be used if more detail in needed under level 3 content. Use level 4 sparingly and keep content concise.</a:t>
            </a:r>
          </a:p>
        </p:txBody>
      </p:sp>
      <p:pic>
        <p:nvPicPr>
          <p:cNvPr id="6" name="Picture 5">
            <a:extLst>
              <a:ext uri="{FF2B5EF4-FFF2-40B4-BE49-F238E27FC236}">
                <a16:creationId xmlns:a16="http://schemas.microsoft.com/office/drawing/2014/main" id="{0411A863-6A9E-4795-A762-6AB45AA1DC7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6371" y="265489"/>
            <a:ext cx="1730829" cy="385109"/>
          </a:xfrm>
          <a:prstGeom prst="rect">
            <a:avLst/>
          </a:prstGeom>
        </p:spPr>
      </p:pic>
    </p:spTree>
    <p:extLst>
      <p:ext uri="{BB962C8B-B14F-4D97-AF65-F5344CB8AC3E}">
        <p14:creationId xmlns:p14="http://schemas.microsoft.com/office/powerpoint/2010/main" val="2416415373"/>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Content Slide - Full Size Asset">
    <p:spTree>
      <p:nvGrpSpPr>
        <p:cNvPr id="1" name=""/>
        <p:cNvGrpSpPr/>
        <p:nvPr/>
      </p:nvGrpSpPr>
      <p:grpSpPr>
        <a:xfrm>
          <a:off x="0" y="0"/>
          <a:ext cx="0" cy="0"/>
          <a:chOff x="0" y="0"/>
          <a:chExt cx="0" cy="0"/>
        </a:xfrm>
      </p:grpSpPr>
      <p:sp>
        <p:nvSpPr>
          <p:cNvPr id="3" name="Content Placeholder 2"/>
          <p:cNvSpPr>
            <a:spLocks noGrp="1"/>
          </p:cNvSpPr>
          <p:nvPr>
            <p:ph idx="1" hasCustomPrompt="1"/>
          </p:nvPr>
        </p:nvSpPr>
        <p:spPr>
          <a:xfrm>
            <a:off x="612184" y="1082390"/>
            <a:ext cx="11013760" cy="4721725"/>
          </a:xfrm>
        </p:spPr>
        <p:txBody>
          <a:bodyPr>
            <a:normAutofit/>
          </a:bodyPr>
          <a:lstStyle>
            <a:lvl1pPr>
              <a:lnSpc>
                <a:spcPct val="105000"/>
              </a:lnSpc>
              <a:spcAft>
                <a:spcPts val="1200"/>
              </a:spcAft>
              <a:defRPr sz="2800" b="1" baseline="0">
                <a:solidFill>
                  <a:schemeClr val="tx1"/>
                </a:solidFill>
                <a:latin typeface="Arial" panose="020B0604020202020204" pitchFamily="34" charset="0"/>
                <a:ea typeface="Arial" panose="020B0604020202020204" pitchFamily="34" charset="0"/>
                <a:cs typeface="Arial" panose="020B0604020202020204" pitchFamily="34" charset="0"/>
              </a:defRPr>
            </a:lvl1pPr>
            <a:lvl2pPr marL="457200" indent="0">
              <a:buNone/>
              <a:defRPr sz="2000" b="0"/>
            </a:lvl2pPr>
          </a:lstStyle>
          <a:p>
            <a:pPr lvl="0"/>
            <a:r>
              <a:rPr lang="en-US" dirty="0"/>
              <a:t>This is the Level 1 content style for the full width table/chart slide.</a:t>
            </a:r>
          </a:p>
        </p:txBody>
      </p:sp>
      <p:sp>
        <p:nvSpPr>
          <p:cNvPr id="8" name="Slide Number Placeholder 5"/>
          <p:cNvSpPr txBox="1">
            <a:spLocks/>
          </p:cNvSpPr>
          <p:nvPr userDrawn="1"/>
        </p:nvSpPr>
        <p:spPr>
          <a:xfrm>
            <a:off x="361147" y="6424428"/>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pic>
        <p:nvPicPr>
          <p:cNvPr id="9" name="Picture 8"/>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9632197" y="265489"/>
            <a:ext cx="1993746" cy="443608"/>
          </a:xfrm>
          <a:prstGeom prst="rect">
            <a:avLst/>
          </a:prstGeom>
        </p:spPr>
      </p:pic>
    </p:spTree>
    <p:extLst>
      <p:ext uri="{BB962C8B-B14F-4D97-AF65-F5344CB8AC3E}">
        <p14:creationId xmlns:p14="http://schemas.microsoft.com/office/powerpoint/2010/main" val="2820043086"/>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Content Slide - Large Asset Frame Left">
    <p:spTree>
      <p:nvGrpSpPr>
        <p:cNvPr id="1" name=""/>
        <p:cNvGrpSpPr/>
        <p:nvPr/>
      </p:nvGrpSpPr>
      <p:grpSpPr>
        <a:xfrm>
          <a:off x="0" y="0"/>
          <a:ext cx="0" cy="0"/>
          <a:chOff x="0" y="0"/>
          <a:chExt cx="0" cy="0"/>
        </a:xfrm>
      </p:grpSpPr>
      <p:sp>
        <p:nvSpPr>
          <p:cNvPr id="10" name="Slide Number Placeholder 5"/>
          <p:cNvSpPr txBox="1">
            <a:spLocks/>
          </p:cNvSpPr>
          <p:nvPr userDrawn="1"/>
        </p:nvSpPr>
        <p:spPr>
          <a:xfrm>
            <a:off x="362124" y="6424429"/>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sp>
        <p:nvSpPr>
          <p:cNvPr id="2" name="Title 1"/>
          <p:cNvSpPr>
            <a:spLocks noGrp="1"/>
          </p:cNvSpPr>
          <p:nvPr>
            <p:ph type="title" hasCustomPrompt="1"/>
          </p:nvPr>
        </p:nvSpPr>
        <p:spPr>
          <a:xfrm>
            <a:off x="596685" y="338294"/>
            <a:ext cx="11029258" cy="1325563"/>
          </a:xfrm>
        </p:spPr>
        <p:txBody>
          <a:bodyPr bIns="0" anchor="b" anchorCtr="0">
            <a:normAutofit/>
          </a:bodyPr>
          <a:lstStyle>
            <a:lvl1pPr>
              <a:defRPr sz="3600" baseline="0">
                <a:latin typeface="Arial" panose="020B0604020202020204" pitchFamily="34" charset="0"/>
                <a:cs typeface="Arial" panose="020B0604020202020204" pitchFamily="34" charset="0"/>
              </a:defRPr>
            </a:lvl1pPr>
          </a:lstStyle>
          <a:p>
            <a:r>
              <a:rPr lang="en-US" dirty="0"/>
              <a:t>Content Slide with large image or framed object option.</a:t>
            </a:r>
          </a:p>
        </p:txBody>
      </p:sp>
      <p:sp>
        <p:nvSpPr>
          <p:cNvPr id="4" name="Content Placeholder 3"/>
          <p:cNvSpPr>
            <a:spLocks noGrp="1"/>
          </p:cNvSpPr>
          <p:nvPr>
            <p:ph sz="half" idx="2" hasCustomPrompt="1"/>
          </p:nvPr>
        </p:nvSpPr>
        <p:spPr>
          <a:xfrm>
            <a:off x="8686800" y="3866827"/>
            <a:ext cx="2939144" cy="2145562"/>
          </a:xfrm>
        </p:spPr>
        <p:txBody>
          <a:bodyPr>
            <a:normAutofit/>
          </a:bodyPr>
          <a:lstStyle>
            <a:lvl1pPr>
              <a:lnSpc>
                <a:spcPct val="102000"/>
              </a:lnSpc>
              <a:defRPr sz="1800" b="1" baseline="0"/>
            </a:lvl1pPr>
            <a:lvl2pPr marL="457200">
              <a:defRPr/>
            </a:lvl2pPr>
          </a:lstStyle>
          <a:p>
            <a:pPr lvl="0"/>
            <a:r>
              <a:rPr lang="en-US" dirty="0"/>
              <a:t>Level 1 content style for text to describe whatever it to the left (e.g., a chart, table, photo, or graphic). </a:t>
            </a:r>
          </a:p>
        </p:txBody>
      </p:sp>
      <p:pic>
        <p:nvPicPr>
          <p:cNvPr id="5" name="Picture 4">
            <a:extLst>
              <a:ext uri="{FF2B5EF4-FFF2-40B4-BE49-F238E27FC236}">
                <a16:creationId xmlns:a16="http://schemas.microsoft.com/office/drawing/2014/main" id="{E4670502-81E3-443E-A74E-F5817CBD1F6C}"/>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6371" y="265489"/>
            <a:ext cx="1730829" cy="385109"/>
          </a:xfrm>
          <a:prstGeom prst="rect">
            <a:avLst/>
          </a:prstGeom>
        </p:spPr>
      </p:pic>
    </p:spTree>
    <p:extLst>
      <p:ext uri="{BB962C8B-B14F-4D97-AF65-F5344CB8AC3E}">
        <p14:creationId xmlns:p14="http://schemas.microsoft.com/office/powerpoint/2010/main" val="208410731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Base Slide (No Content)">
    <p:spTree>
      <p:nvGrpSpPr>
        <p:cNvPr id="1" name=""/>
        <p:cNvGrpSpPr/>
        <p:nvPr/>
      </p:nvGrpSpPr>
      <p:grpSpPr>
        <a:xfrm>
          <a:off x="0" y="0"/>
          <a:ext cx="0" cy="0"/>
          <a:chOff x="0" y="0"/>
          <a:chExt cx="0" cy="0"/>
        </a:xfrm>
      </p:grpSpPr>
      <p:sp>
        <p:nvSpPr>
          <p:cNvPr id="16" name="Title 1"/>
          <p:cNvSpPr txBox="1">
            <a:spLocks/>
          </p:cNvSpPr>
          <p:nvPr userDrawn="1"/>
        </p:nvSpPr>
        <p:spPr>
          <a:xfrm>
            <a:off x="2209800" y="1600200"/>
            <a:ext cx="4580467" cy="2690811"/>
          </a:xfrm>
          <a:prstGeom prst="rect">
            <a:avLst/>
          </a:prstGeom>
        </p:spPr>
        <p:txBody>
          <a:bodyPr vert="horz" lIns="91440" tIns="45720" rIns="91440" bIns="45720" rtlCol="0" anchor="b">
            <a:normAutofit/>
          </a:bodyPr>
          <a:lstStyle>
            <a:lvl1pPr algn="l" defTabSz="914400" rtl="0" eaLnBrk="1" fontAlgn="b" latinLnBrk="0" hangingPunct="1">
              <a:lnSpc>
                <a:spcPct val="85000"/>
              </a:lnSpc>
              <a:spcBef>
                <a:spcPct val="0"/>
              </a:spcBef>
              <a:buNone/>
              <a:defRPr sz="5000" b="1" kern="1200" baseline="0">
                <a:solidFill>
                  <a:schemeClr val="tx1"/>
                </a:solidFill>
                <a:latin typeface="Corbel" charset="0"/>
                <a:ea typeface="Corbel" charset="0"/>
                <a:cs typeface="Corbel" charset="0"/>
              </a:defRPr>
            </a:lvl1pPr>
          </a:lstStyle>
          <a:p>
            <a:endParaRPr lang="en-US" dirty="0"/>
          </a:p>
        </p:txBody>
      </p:sp>
      <p:sp>
        <p:nvSpPr>
          <p:cNvPr id="3" name="Slide Number Placeholder 5"/>
          <p:cNvSpPr txBox="1">
            <a:spLocks/>
          </p:cNvSpPr>
          <p:nvPr userDrawn="1"/>
        </p:nvSpPr>
        <p:spPr>
          <a:xfrm>
            <a:off x="362124" y="6424429"/>
            <a:ext cx="407125" cy="292885"/>
          </a:xfrm>
          <a:prstGeom prst="rect">
            <a:avLst/>
          </a:prstGeom>
        </p:spPr>
        <p:txBody>
          <a:bodyPr vert="horz" lIns="91440" tIns="45720" rIns="91440" bIns="45720" rtlCol="0" anchor="ctr" anchorCtr="1"/>
          <a:lstStyle>
            <a:defPPr>
              <a:defRPr lang="en-US"/>
            </a:defPPr>
            <a:lvl1pPr marL="0" algn="l" defTabSz="914400" rtl="0" eaLnBrk="1" latinLnBrk="0" hangingPunct="1">
              <a:defRPr sz="1300" b="1" kern="1200">
                <a:solidFill>
                  <a:schemeClr val="bg1"/>
                </a:solidFill>
                <a:latin typeface="Trebuchet MS" charset="0"/>
                <a:ea typeface="Trebuchet MS" charset="0"/>
                <a:cs typeface="Trebuchet MS" charset="0"/>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EB5F17B8-507F-E644-928E-C5CCEC3C812F}" type="slidenum">
              <a:rPr lang="en-US" sz="1100" smtClean="0">
                <a:solidFill>
                  <a:schemeClr val="tx2">
                    <a:lumMod val="50000"/>
                  </a:schemeClr>
                </a:solidFill>
                <a:latin typeface="Arial" panose="020B0604020202020204" pitchFamily="34" charset="0"/>
                <a:cs typeface="Arial" panose="020B0604020202020204" pitchFamily="34" charset="0"/>
              </a:rPr>
              <a:pPr/>
              <a:t>‹#›</a:t>
            </a:fld>
            <a:endParaRPr lang="en-US" sz="1100" dirty="0">
              <a:solidFill>
                <a:schemeClr val="tx2">
                  <a:lumMod val="50000"/>
                </a:schemeClr>
              </a:solidFill>
              <a:latin typeface="Arial" panose="020B0604020202020204" pitchFamily="34" charset="0"/>
              <a:cs typeface="Arial" panose="020B0604020202020204" pitchFamily="34" charset="0"/>
            </a:endParaRPr>
          </a:p>
        </p:txBody>
      </p:sp>
      <p:pic>
        <p:nvPicPr>
          <p:cNvPr id="4" name="Picture 3">
            <a:extLst>
              <a:ext uri="{FF2B5EF4-FFF2-40B4-BE49-F238E27FC236}">
                <a16:creationId xmlns:a16="http://schemas.microsoft.com/office/drawing/2014/main" id="{BB0C6A02-0958-44CE-A123-EA0A10F02839}"/>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10156371" y="265489"/>
            <a:ext cx="1730829" cy="385109"/>
          </a:xfrm>
          <a:prstGeom prst="rect">
            <a:avLst/>
          </a:prstGeom>
        </p:spPr>
      </p:pic>
      <p:pic>
        <p:nvPicPr>
          <p:cNvPr id="5" name="Picture 4">
            <a:extLst>
              <a:ext uri="{FF2B5EF4-FFF2-40B4-BE49-F238E27FC236}">
                <a16:creationId xmlns:a16="http://schemas.microsoft.com/office/drawing/2014/main" id="{EACEA25B-E4B8-4BDC-B3E9-08C21BFB4D2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132380" y="180913"/>
            <a:ext cx="681150" cy="603134"/>
          </a:xfrm>
          <a:prstGeom prst="rect">
            <a:avLst/>
          </a:prstGeom>
        </p:spPr>
      </p:pic>
      <p:cxnSp>
        <p:nvCxnSpPr>
          <p:cNvPr id="6" name="Straight Connector 5">
            <a:extLst>
              <a:ext uri="{FF2B5EF4-FFF2-40B4-BE49-F238E27FC236}">
                <a16:creationId xmlns:a16="http://schemas.microsoft.com/office/drawing/2014/main" id="{B4D3405B-14F1-4D90-BF93-9DCF07743E7A}"/>
              </a:ext>
            </a:extLst>
          </p:cNvPr>
          <p:cNvCxnSpPr/>
          <p:nvPr userDrawn="1"/>
        </p:nvCxnSpPr>
        <p:spPr>
          <a:xfrm flipH="1">
            <a:off x="9947704" y="135943"/>
            <a:ext cx="1" cy="618124"/>
          </a:xfrm>
          <a:prstGeom prst="line">
            <a:avLst/>
          </a:prstGeom>
          <a:ln w="12700">
            <a:solidFill>
              <a:schemeClr val="tx2">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96837195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32449"/>
            <a:ext cx="11887200" cy="1325563"/>
          </a:xfrm>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7617C1B4-73B5-4782-8D62-B40DDBEB23D6}"/>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526991564"/>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32449"/>
            <a:ext cx="11887200" cy="1325563"/>
          </a:xfrm>
        </p:spPr>
        <p:txBody>
          <a:bodyPr/>
          <a:lstStyle/>
          <a:p>
            <a:r>
              <a:rPr lang="en-US" dirty="0"/>
              <a:t>Click to edit Master title style</a:t>
            </a:r>
          </a:p>
        </p:txBody>
      </p:sp>
      <p:sp>
        <p:nvSpPr>
          <p:cNvPr id="5" name="Slide Number Placeholder 4">
            <a:extLst>
              <a:ext uri="{FF2B5EF4-FFF2-40B4-BE49-F238E27FC236}">
                <a16:creationId xmlns:a16="http://schemas.microsoft.com/office/drawing/2014/main" id="{7617C1B4-73B5-4782-8D62-B40DDBEB23D6}"/>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788758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2DD40D18-4189-4D47-B8BE-3401CFAA7C3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4658588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0BF7E8-8715-44C7-AB4D-6A1CD54B7156}"/>
              </a:ext>
            </a:extLst>
          </p:cNvPr>
          <p:cNvSpPr>
            <a:spLocks noGrp="1"/>
          </p:cNvSpPr>
          <p:nvPr>
            <p:ph type="title"/>
          </p:nvPr>
        </p:nvSpPr>
        <p:spPr/>
        <p:txBody>
          <a:bodyPr/>
          <a:lstStyle/>
          <a:p>
            <a:r>
              <a:rPr lang="en-US" dirty="0"/>
              <a:t>Click to edit Master title style</a:t>
            </a:r>
          </a:p>
        </p:txBody>
      </p:sp>
      <p:sp>
        <p:nvSpPr>
          <p:cNvPr id="3" name="Content Placeholder 2">
            <a:extLst>
              <a:ext uri="{FF2B5EF4-FFF2-40B4-BE49-F238E27FC236}">
                <a16:creationId xmlns:a16="http://schemas.microsoft.com/office/drawing/2014/main" id="{2E7A0CB1-6378-482F-9628-FBE17C2FB6F3}"/>
              </a:ext>
            </a:extLst>
          </p:cNvPr>
          <p:cNvSpPr>
            <a:spLocks noGrp="1"/>
          </p:cNvSpPr>
          <p:nvPr>
            <p:ph idx="1"/>
          </p:nvPr>
        </p:nvSpPr>
        <p:spPr>
          <a:xfrm>
            <a:off x="152400" y="1638300"/>
            <a:ext cx="11887200" cy="5015901"/>
          </a:xfrm>
        </p:spPr>
        <p:txBody>
          <a:bodyPr>
            <a:normAutofit/>
          </a:bodyPr>
          <a:lstStyle>
            <a:lvl1pPr>
              <a:defRPr sz="3200"/>
            </a:lvl1pPr>
            <a:lvl2pPr>
              <a:defRPr sz="2800"/>
            </a:lvl2p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54372904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0F1089-B6D6-44BE-A8B4-ABB4F1EFAE9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23FFB99-5C60-4A25-9C78-8858D8696876}"/>
              </a:ext>
            </a:extLst>
          </p:cNvPr>
          <p:cNvSpPr>
            <a:spLocks noGrp="1"/>
          </p:cNvSpPr>
          <p:nvPr>
            <p:ph sz="half" idx="1"/>
          </p:nvPr>
        </p:nvSpPr>
        <p:spPr>
          <a:xfrm>
            <a:off x="152400" y="1638300"/>
            <a:ext cx="5852160" cy="5015901"/>
          </a:xfrm>
        </p:spPr>
        <p:txBody>
          <a:bodyPr/>
          <a:lstStyle/>
          <a:p>
            <a:pPr lvl="0"/>
            <a:r>
              <a:rPr lang="en-US" dirty="0"/>
              <a:t>Click to edit Master text styles</a:t>
            </a:r>
          </a:p>
          <a:p>
            <a:pPr lvl="1"/>
            <a:r>
              <a:rPr lang="en-US" dirty="0"/>
              <a:t>Second level</a:t>
            </a:r>
          </a:p>
        </p:txBody>
      </p:sp>
      <p:sp>
        <p:nvSpPr>
          <p:cNvPr id="4" name="Content Placeholder 3">
            <a:extLst>
              <a:ext uri="{FF2B5EF4-FFF2-40B4-BE49-F238E27FC236}">
                <a16:creationId xmlns:a16="http://schemas.microsoft.com/office/drawing/2014/main" id="{395DD4EF-EAC0-4560-B942-D9517E5CAF58}"/>
              </a:ext>
            </a:extLst>
          </p:cNvPr>
          <p:cNvSpPr>
            <a:spLocks noGrp="1"/>
          </p:cNvSpPr>
          <p:nvPr>
            <p:ph sz="half" idx="2"/>
          </p:nvPr>
        </p:nvSpPr>
        <p:spPr>
          <a:xfrm>
            <a:off x="6187440" y="1638299"/>
            <a:ext cx="5852160" cy="5015901"/>
          </a:xfrm>
        </p:spPr>
        <p:txBody>
          <a:bodyPr/>
          <a:lstStyle/>
          <a:p>
            <a:pPr lvl="0"/>
            <a:r>
              <a:rPr lang="en-US" dirty="0"/>
              <a:t>Click to edit Master text styles</a:t>
            </a:r>
          </a:p>
          <a:p>
            <a:pPr lvl="1"/>
            <a:r>
              <a:rPr lang="en-US" dirty="0"/>
              <a:t>Second level</a:t>
            </a:r>
          </a:p>
        </p:txBody>
      </p:sp>
    </p:spTree>
    <p:extLst>
      <p:ext uri="{BB962C8B-B14F-4D97-AF65-F5344CB8AC3E}">
        <p14:creationId xmlns:p14="http://schemas.microsoft.com/office/powerpoint/2010/main" val="123218836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End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30BA-4F69-484D-94CF-A12CFCB3A57C}"/>
              </a:ext>
            </a:extLst>
          </p:cNvPr>
          <p:cNvSpPr>
            <a:spLocks noGrp="1"/>
          </p:cNvSpPr>
          <p:nvPr>
            <p:ph type="title"/>
          </p:nvPr>
        </p:nvSpPr>
        <p:spPr>
          <a:xfrm>
            <a:off x="152400" y="899124"/>
            <a:ext cx="11887200" cy="1325563"/>
          </a:xfrm>
        </p:spPr>
        <p:txBody>
          <a:bodyPr/>
          <a:lstStyle/>
          <a:p>
            <a:r>
              <a:rPr lang="en-US" dirty="0"/>
              <a:t>Click to edit Master title style</a:t>
            </a:r>
          </a:p>
        </p:txBody>
      </p:sp>
      <p:pic>
        <p:nvPicPr>
          <p:cNvPr id="6" name="Picture 5" descr="The official seal of the California Department of Education">
            <a:extLst>
              <a:ext uri="{FF2B5EF4-FFF2-40B4-BE49-F238E27FC236}">
                <a16:creationId xmlns:a16="http://schemas.microsoft.com/office/drawing/2014/main" id="{27B09E01-EEB8-43B2-9841-EDF288266658}"/>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048152" y="2810668"/>
            <a:ext cx="2095696" cy="2117527"/>
          </a:xfrm>
          <a:prstGeom prst="rect">
            <a:avLst/>
          </a:prstGeom>
        </p:spPr>
      </p:pic>
    </p:spTree>
    <p:extLst>
      <p:ext uri="{BB962C8B-B14F-4D97-AF65-F5344CB8AC3E}">
        <p14:creationId xmlns:p14="http://schemas.microsoft.com/office/powerpoint/2010/main" val="2905458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2" name="Rectangle 21">
            <a:extLst>
              <a:ext uri="{FF2B5EF4-FFF2-40B4-BE49-F238E27FC236}">
                <a16:creationId xmlns:a16="http://schemas.microsoft.com/office/drawing/2014/main" id="{1D460932-8CB6-4C8F-B4AD-397CBB756A85}"/>
              </a:ext>
            </a:extLst>
          </p:cNvPr>
          <p:cNvSpPr/>
          <p:nvPr userDrawn="1"/>
        </p:nvSpPr>
        <p:spPr>
          <a:xfrm>
            <a:off x="-1" y="5298"/>
            <a:ext cx="12191999" cy="685270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24" name="Group 23">
            <a:extLst>
              <a:ext uri="{FF2B5EF4-FFF2-40B4-BE49-F238E27FC236}">
                <a16:creationId xmlns:a16="http://schemas.microsoft.com/office/drawing/2014/main" id="{CC35A081-3005-4A0A-8613-6F350DD754D9}"/>
              </a:ext>
            </a:extLst>
          </p:cNvPr>
          <p:cNvGrpSpPr/>
          <p:nvPr userDrawn="1"/>
        </p:nvGrpSpPr>
        <p:grpSpPr>
          <a:xfrm>
            <a:off x="0" y="990600"/>
            <a:ext cx="12192000" cy="4645492"/>
            <a:chOff x="0" y="990600"/>
            <a:chExt cx="12192000" cy="4645492"/>
          </a:xfrm>
        </p:grpSpPr>
        <p:sp>
          <p:nvSpPr>
            <p:cNvPr id="8" name="Rectangle 7">
              <a:extLst>
                <a:ext uri="{FF2B5EF4-FFF2-40B4-BE49-F238E27FC236}">
                  <a16:creationId xmlns:a16="http://schemas.microsoft.com/office/drawing/2014/main" id="{FE4EA3A2-1F8E-4D59-8CCD-ADE780EA398C}"/>
                </a:ext>
              </a:extLst>
            </p:cNvPr>
            <p:cNvSpPr>
              <a:spLocks/>
            </p:cNvSpPr>
            <p:nvPr userDrawn="1"/>
          </p:nvSpPr>
          <p:spPr>
            <a:xfrm>
              <a:off x="0" y="990600"/>
              <a:ext cx="12191999" cy="4462612"/>
            </a:xfrm>
            <a:prstGeom prst="rect">
              <a:avLst/>
            </a:prstGeom>
            <a:solidFill>
              <a:srgbClr val="0C4A6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Rectangle 13">
              <a:extLst>
                <a:ext uri="{FF2B5EF4-FFF2-40B4-BE49-F238E27FC236}">
                  <a16:creationId xmlns:a16="http://schemas.microsoft.com/office/drawing/2014/main" id="{3158AE10-268E-471E-AD35-10FC854F29EF}"/>
                </a:ext>
              </a:extLst>
            </p:cNvPr>
            <p:cNvSpPr>
              <a:spLocks/>
            </p:cNvSpPr>
            <p:nvPr userDrawn="1"/>
          </p:nvSpPr>
          <p:spPr>
            <a:xfrm>
              <a:off x="1" y="5453212"/>
              <a:ext cx="12191999" cy="182880"/>
            </a:xfrm>
            <a:prstGeom prst="rect">
              <a:avLst/>
            </a:prstGeom>
            <a:solidFill>
              <a:srgbClr val="ED8B6F"/>
            </a:solidFill>
            <a:ln>
              <a:noFill/>
            </a:ln>
            <a:effectLst>
              <a:outerShdw blurRad="50800" dist="381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nvGrpSpPr>
          <p:cNvPr id="21" name="Group 20">
            <a:extLst>
              <a:ext uri="{FF2B5EF4-FFF2-40B4-BE49-F238E27FC236}">
                <a16:creationId xmlns:a16="http://schemas.microsoft.com/office/drawing/2014/main" id="{4BACA4FE-73B4-4E69-9F95-2126EED44CD0}"/>
              </a:ext>
            </a:extLst>
          </p:cNvPr>
          <p:cNvGrpSpPr/>
          <p:nvPr userDrawn="1"/>
        </p:nvGrpSpPr>
        <p:grpSpPr>
          <a:xfrm>
            <a:off x="152397" y="161925"/>
            <a:ext cx="11887200" cy="6462519"/>
            <a:chOff x="152397" y="161925"/>
            <a:chExt cx="11887200" cy="6462519"/>
          </a:xfrm>
        </p:grpSpPr>
        <p:pic>
          <p:nvPicPr>
            <p:cNvPr id="12" name="Picture 11" descr="The official seal of the California Department of Education">
              <a:extLst>
                <a:ext uri="{FF2B5EF4-FFF2-40B4-BE49-F238E27FC236}">
                  <a16:creationId xmlns:a16="http://schemas.microsoft.com/office/drawing/2014/main" id="{229AE4EE-F2AE-45EA-8EDB-B364C7286BAE}"/>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276651" y="161925"/>
              <a:ext cx="1638692" cy="1655762"/>
            </a:xfrm>
            <a:prstGeom prst="rect">
              <a:avLst/>
            </a:prstGeom>
          </p:spPr>
        </p:pic>
        <p:sp>
          <p:nvSpPr>
            <p:cNvPr id="10" name="TextBox 9">
              <a:extLst>
                <a:ext uri="{FF2B5EF4-FFF2-40B4-BE49-F238E27FC236}">
                  <a16:creationId xmlns:a16="http://schemas.microsoft.com/office/drawing/2014/main" id="{CBB3E5DD-A548-4B13-B011-AD7381826A90}"/>
                </a:ext>
              </a:extLst>
            </p:cNvPr>
            <p:cNvSpPr txBox="1"/>
            <p:nvPr userDrawn="1"/>
          </p:nvSpPr>
          <p:spPr>
            <a:xfrm>
              <a:off x="152397" y="5793447"/>
              <a:ext cx="11887200" cy="830997"/>
            </a:xfrm>
            <a:prstGeom prst="rect">
              <a:avLst/>
            </a:prstGeom>
            <a:noFill/>
          </p:spPr>
          <p:txBody>
            <a:bodyPr wrap="square" rtlCol="0">
              <a:spAutoFit/>
            </a:bodyPr>
            <a:lstStyle/>
            <a:p>
              <a:pPr algn="ctr"/>
              <a:r>
                <a:rPr lang="en-US" sz="2400" b="1" dirty="0">
                  <a:solidFill>
                    <a:srgbClr val="0C4A6D"/>
                  </a:solidFill>
                  <a:latin typeface="Arial" panose="020B0604020202020204" pitchFamily="34" charset="0"/>
                  <a:cs typeface="Arial" panose="020B0604020202020204" pitchFamily="34" charset="0"/>
                </a:rPr>
                <a:t>CALIFORNIA DEPARTMENT OF EDUCATION</a:t>
              </a:r>
            </a:p>
            <a:p>
              <a:pPr algn="ctr"/>
              <a:r>
                <a:rPr lang="en-US" sz="2400" dirty="0">
                  <a:solidFill>
                    <a:srgbClr val="0C4A6D"/>
                  </a:solidFill>
                  <a:latin typeface="Arial" panose="020B0604020202020204" pitchFamily="34" charset="0"/>
                  <a:cs typeface="Arial" panose="020B0604020202020204" pitchFamily="34" charset="0"/>
                </a:rPr>
                <a:t>Tony Thurmond, State Superintendent of Public Instruction</a:t>
              </a:r>
            </a:p>
          </p:txBody>
        </p:sp>
      </p:grpSp>
      <p:sp>
        <p:nvSpPr>
          <p:cNvPr id="2" name="Title 1">
            <a:extLst>
              <a:ext uri="{FF2B5EF4-FFF2-40B4-BE49-F238E27FC236}">
                <a16:creationId xmlns:a16="http://schemas.microsoft.com/office/drawing/2014/main" id="{F6043B94-67A5-43F0-8312-3B3546AB5965}"/>
              </a:ext>
            </a:extLst>
          </p:cNvPr>
          <p:cNvSpPr>
            <a:spLocks noGrp="1"/>
          </p:cNvSpPr>
          <p:nvPr userDrawn="1">
            <p:ph type="ctrTitle"/>
          </p:nvPr>
        </p:nvSpPr>
        <p:spPr>
          <a:xfrm>
            <a:off x="1524000" y="2514600"/>
            <a:ext cx="9144000" cy="1828800"/>
          </a:xfrm>
        </p:spPr>
        <p:txBody>
          <a:bodyPr anchor="ctr"/>
          <a:lstStyle>
            <a:lvl1pPr algn="ctr">
              <a:defRPr sz="6000">
                <a:solidFill>
                  <a:schemeClr val="bg1"/>
                </a:solidFill>
              </a:defRPr>
            </a:lvl1pPr>
          </a:lstStyle>
          <a:p>
            <a:r>
              <a:rPr lang="en-US" dirty="0"/>
              <a:t>Click to edit Master title style</a:t>
            </a:r>
          </a:p>
        </p:txBody>
      </p:sp>
      <p:pic>
        <p:nvPicPr>
          <p:cNvPr id="11" name="Picture 10" descr="Logo&#10;&#10;Description automatically generated with medium confidence">
            <a:extLst>
              <a:ext uri="{FF2B5EF4-FFF2-40B4-BE49-F238E27FC236}">
                <a16:creationId xmlns:a16="http://schemas.microsoft.com/office/drawing/2014/main" id="{CCA26BB6-385B-F047-BF7D-DAB14FA633B0}"/>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74879702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2.pn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tiff"/><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2.png"/><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image" Target="../media/image1.tiff"/><Relationship Id="rId5" Type="http://schemas.openxmlformats.org/officeDocument/2006/relationships/theme" Target="../theme/theme2.xml"/><Relationship Id="rId4" Type="http://schemas.openxmlformats.org/officeDocument/2006/relationships/slideLayout" Target="../slideLayouts/slideLayout8.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11.xml"/><Relationship Id="rId7" Type="http://schemas.openxmlformats.org/officeDocument/2006/relationships/image" Target="../media/image2.png"/><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image" Target="../media/image8.tiff"/><Relationship Id="rId5" Type="http://schemas.openxmlformats.org/officeDocument/2006/relationships/theme" Target="../theme/theme3.xml"/><Relationship Id="rId4" Type="http://schemas.openxmlformats.org/officeDocument/2006/relationships/slideLayout" Target="../slideLayouts/slideLayout12.xml"/></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6.pn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image" Target="../media/image2.png"/><Relationship Id="rId5" Type="http://schemas.openxmlformats.org/officeDocument/2006/relationships/theme" Target="../theme/theme4.xml"/><Relationship Id="rId4" Type="http://schemas.openxmlformats.org/officeDocument/2006/relationships/slideLayout" Target="../slideLayouts/slideLayout16.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5" Type="http://schemas.openxmlformats.org/officeDocument/2006/relationships/image" Target="../media/image2.png"/><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18" Type="http://schemas.openxmlformats.org/officeDocument/2006/relationships/slideLayout" Target="../slideLayouts/slideLayout37.xml"/><Relationship Id="rId3" Type="http://schemas.openxmlformats.org/officeDocument/2006/relationships/slideLayout" Target="../slideLayouts/slideLayout22.xml"/><Relationship Id="rId21" Type="http://schemas.openxmlformats.org/officeDocument/2006/relationships/slideLayout" Target="../slideLayouts/slideLayout40.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slideLayout" Target="../slideLayouts/slideLayout36.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20" Type="http://schemas.openxmlformats.org/officeDocument/2006/relationships/slideLayout" Target="../slideLayouts/slideLayout39.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23" Type="http://schemas.openxmlformats.org/officeDocument/2006/relationships/image" Target="../media/image10.jpeg"/><Relationship Id="rId10" Type="http://schemas.openxmlformats.org/officeDocument/2006/relationships/slideLayout" Target="../slideLayouts/slideLayout29.xml"/><Relationship Id="rId19" Type="http://schemas.openxmlformats.org/officeDocument/2006/relationships/slideLayout" Target="../slideLayouts/slideLayout38.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 Id="rId22"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8428EC11-7AAC-4049-9A83-CF2265C43055}"/>
              </a:ext>
            </a:extLst>
          </p:cNvPr>
          <p:cNvSpPr/>
          <p:nvPr userDrawn="1"/>
        </p:nvSpPr>
        <p:spPr>
          <a:xfrm rot="5400000">
            <a:off x="5730240" y="396240"/>
            <a:ext cx="731520" cy="12191998"/>
          </a:xfrm>
          <a:prstGeom prst="rect">
            <a:avLst/>
          </a:prstGeom>
          <a:solidFill>
            <a:schemeClr val="accent5">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pic>
        <p:nvPicPr>
          <p:cNvPr id="5" name="Picture 4">
            <a:extLst>
              <a:ext uri="{FF2B5EF4-FFF2-40B4-BE49-F238E27FC236}">
                <a16:creationId xmlns:a16="http://schemas.microsoft.com/office/drawing/2014/main" id="{9CA648D7-0833-6943-9334-47441CB0EB61}"/>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797436" y="223528"/>
            <a:ext cx="1242164" cy="278417"/>
          </a:xfrm>
          <a:prstGeom prst="rect">
            <a:avLst/>
          </a:prstGeom>
        </p:spPr>
      </p:pic>
      <p:pic>
        <p:nvPicPr>
          <p:cNvPr id="6" name="Picture 5" descr="The official seal of the California Department of Education">
            <a:extLst>
              <a:ext uri="{FF2B5EF4-FFF2-40B4-BE49-F238E27FC236}">
                <a16:creationId xmlns:a16="http://schemas.microsoft.com/office/drawing/2014/main" id="{CF59DCFA-038A-1248-9B3F-D79B26679E31}"/>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797436" y="506875"/>
            <a:ext cx="1144351" cy="1156272"/>
          </a:xfrm>
          <a:prstGeom prst="rect">
            <a:avLst/>
          </a:prstGeom>
        </p:spPr>
      </p:pic>
      <p:sp>
        <p:nvSpPr>
          <p:cNvPr id="8" name="Slide Number Placeholder 4">
            <a:extLst>
              <a:ext uri="{FF2B5EF4-FFF2-40B4-BE49-F238E27FC236}">
                <a16:creationId xmlns:a16="http://schemas.microsoft.com/office/drawing/2014/main" id="{B78A0737-DAFC-4058-94B8-619F7426C67E}"/>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spTree>
    <p:extLst>
      <p:ext uri="{BB962C8B-B14F-4D97-AF65-F5344CB8AC3E}">
        <p14:creationId xmlns:p14="http://schemas.microsoft.com/office/powerpoint/2010/main" val="2273882459"/>
      </p:ext>
    </p:extLst>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52400" y="203800"/>
            <a:ext cx="11887200" cy="6450401"/>
          </a:xfrm>
          <a:prstGeom prst="rect">
            <a:avLst/>
          </a:prstGeom>
          <a:noFill/>
          <a:ln w="25400" cmpd="sng">
            <a:solidFill>
              <a:srgbClr val="ED8B6F"/>
            </a:solid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F15FC792-EB18-429B-BEA6-EF0BFE0ACF88}"/>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9" name="Picture 8">
            <a:extLst>
              <a:ext uri="{FF2B5EF4-FFF2-40B4-BE49-F238E27FC236}">
                <a16:creationId xmlns:a16="http://schemas.microsoft.com/office/drawing/2014/main" id="{59C58114-EB6A-F94F-83AC-27944D45D20A}"/>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797436" y="321490"/>
            <a:ext cx="1242164" cy="278417"/>
          </a:xfrm>
          <a:prstGeom prst="rect">
            <a:avLst/>
          </a:prstGeom>
        </p:spPr>
      </p:pic>
      <p:pic>
        <p:nvPicPr>
          <p:cNvPr id="10" name="Picture 9" descr="The official seal of the California Department of Education">
            <a:extLst>
              <a:ext uri="{FF2B5EF4-FFF2-40B4-BE49-F238E27FC236}">
                <a16:creationId xmlns:a16="http://schemas.microsoft.com/office/drawing/2014/main" id="{9844382B-4F5D-1E4E-AF0C-622F155888B0}"/>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797436" y="599907"/>
            <a:ext cx="1144351" cy="1156272"/>
          </a:xfrm>
          <a:prstGeom prst="rect">
            <a:avLst/>
          </a:prstGeom>
        </p:spPr>
      </p:pic>
    </p:spTree>
    <p:extLst>
      <p:ext uri="{BB962C8B-B14F-4D97-AF65-F5344CB8AC3E}">
        <p14:creationId xmlns:p14="http://schemas.microsoft.com/office/powerpoint/2010/main" val="187770868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2039600" y="0"/>
            <a:ext cx="152400" cy="6858000"/>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pic>
        <p:nvPicPr>
          <p:cNvPr id="6" name="Picture 5">
            <a:extLst>
              <a:ext uri="{FF2B5EF4-FFF2-40B4-BE49-F238E27FC236}">
                <a16:creationId xmlns:a16="http://schemas.microsoft.com/office/drawing/2014/main" id="{5F78EA85-2093-3C4C-84B9-CDDDB6AEF735}"/>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863470" y="223529"/>
            <a:ext cx="1188720" cy="266438"/>
          </a:xfrm>
          <a:prstGeom prst="rect">
            <a:avLst/>
          </a:prstGeom>
        </p:spPr>
      </p:pic>
      <p:sp>
        <p:nvSpPr>
          <p:cNvPr id="4" name="Slide Number Placeholder 4">
            <a:extLst>
              <a:ext uri="{FF2B5EF4-FFF2-40B4-BE49-F238E27FC236}">
                <a16:creationId xmlns:a16="http://schemas.microsoft.com/office/drawing/2014/main" id="{B4E0DFD2-3CD3-4E1F-B8A0-E3DF907A0D87}"/>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8" name="Picture 7" descr="The official seal of the California Department of Education">
            <a:extLst>
              <a:ext uri="{FF2B5EF4-FFF2-40B4-BE49-F238E27FC236}">
                <a16:creationId xmlns:a16="http://schemas.microsoft.com/office/drawing/2014/main" id="{469EB101-FE6D-D94D-8DA6-87C3D5D6B146}"/>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832104" y="509697"/>
            <a:ext cx="1144351" cy="1156272"/>
          </a:xfrm>
          <a:prstGeom prst="rect">
            <a:avLst/>
          </a:prstGeom>
        </p:spPr>
      </p:pic>
    </p:spTree>
    <p:extLst>
      <p:ext uri="{BB962C8B-B14F-4D97-AF65-F5344CB8AC3E}">
        <p14:creationId xmlns:p14="http://schemas.microsoft.com/office/powerpoint/2010/main" val="229396915"/>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5194C382-63D4-4D06-953B-434F0495796D}"/>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tx1"/>
                </a:solidFill>
              </a:rPr>
              <a:pPr/>
              <a:t>‹#›</a:t>
            </a:fld>
            <a:endParaRPr lang="en-US" dirty="0">
              <a:solidFill>
                <a:schemeClr val="tx1"/>
              </a:solidFill>
            </a:endParaRPr>
          </a:p>
        </p:txBody>
      </p:sp>
      <p:pic>
        <p:nvPicPr>
          <p:cNvPr id="6" name="Picture 5" descr="The official seal of the California Department of Education">
            <a:extLst>
              <a:ext uri="{FF2B5EF4-FFF2-40B4-BE49-F238E27FC236}">
                <a16:creationId xmlns:a16="http://schemas.microsoft.com/office/drawing/2014/main" id="{E5652641-D4C6-9F48-A6E2-20A34373BA38}"/>
              </a:ext>
            </a:extLst>
          </p:cNvPr>
          <p:cNvPicPr>
            <a:picLocks noChangeAspect="1"/>
          </p:cNvPicPr>
          <p:nvPr userDrawn="1"/>
        </p:nvPicPr>
        <p:blipFill>
          <a:blip r:embed="rId6" cstate="screen">
            <a:extLst>
              <a:ext uri="{28A0092B-C50C-407E-A947-70E740481C1C}">
                <a14:useLocalDpi xmlns:a14="http://schemas.microsoft.com/office/drawing/2010/main"/>
              </a:ext>
            </a:extLst>
          </a:blip>
          <a:stretch>
            <a:fillRect/>
          </a:stretch>
        </p:blipFill>
        <p:spPr>
          <a:xfrm>
            <a:off x="10845079" y="482028"/>
            <a:ext cx="1144351" cy="1156272"/>
          </a:xfrm>
          <a:prstGeom prst="rect">
            <a:avLst/>
          </a:prstGeom>
        </p:spPr>
      </p:pic>
      <p:pic>
        <p:nvPicPr>
          <p:cNvPr id="7" name="Picture 6" descr="Logo&#10;&#10;Description automatically generated with medium confidence">
            <a:extLst>
              <a:ext uri="{FF2B5EF4-FFF2-40B4-BE49-F238E27FC236}">
                <a16:creationId xmlns:a16="http://schemas.microsoft.com/office/drawing/2014/main" id="{42479D3C-F724-A743-87A8-E18D6B0F7DB5}"/>
              </a:ext>
            </a:extLst>
          </p:cNvPr>
          <p:cNvPicPr>
            <a:picLocks noChangeAspect="1"/>
          </p:cNvPicPr>
          <p:nvPr userDrawn="1"/>
        </p:nvPicPr>
        <p:blipFill>
          <a:blip r:embed="rId7" cstate="screen">
            <a:extLst>
              <a:ext uri="{28A0092B-C50C-407E-A947-70E740481C1C}">
                <a14:useLocalDpi xmlns:a14="http://schemas.microsoft.com/office/drawing/2010/main"/>
              </a:ext>
            </a:extLst>
          </a:blip>
          <a:stretch>
            <a:fillRect/>
          </a:stretch>
        </p:blipFill>
        <p:spPr>
          <a:xfrm>
            <a:off x="10794914" y="161925"/>
            <a:ext cx="1244683" cy="273114"/>
          </a:xfrm>
          <a:prstGeom prst="rect">
            <a:avLst/>
          </a:prstGeom>
        </p:spPr>
      </p:pic>
    </p:spTree>
    <p:extLst>
      <p:ext uri="{BB962C8B-B14F-4D97-AF65-F5344CB8AC3E}">
        <p14:creationId xmlns:p14="http://schemas.microsoft.com/office/powerpoint/2010/main" val="1498434747"/>
      </p:ext>
    </p:extLst>
  </p:cSld>
  <p:clrMap bg1="lt1" tx1="dk1" bg2="lt2" tx2="dk2" accent1="accent1" accent2="accent2" accent3="accent3" accent4="accent4" accent5="accent5" accent6="accent6" hlink="hlink" folHlink="folHlink"/>
  <p:sldLayoutIdLst>
    <p:sldLayoutId id="2147483677" r:id="rId1"/>
    <p:sldLayoutId id="2147483678" r:id="rId2"/>
    <p:sldLayoutId id="2147483679" r:id="rId3"/>
    <p:sldLayoutId id="2147483680" r:id="rId4"/>
  </p:sldLayoutIdLst>
  <p:hf hdr="0" dt="0"/>
  <p:txStyles>
    <p:titleStyle>
      <a:lvl1pPr algn="ctr" defTabSz="914400" rtl="0" eaLnBrk="1" latinLnBrk="0" hangingPunct="1">
        <a:lnSpc>
          <a:spcPct val="90000"/>
        </a:lnSpc>
        <a:spcBef>
          <a:spcPct val="0"/>
        </a:spcBef>
        <a:buNone/>
        <a:defRPr sz="4400" kern="1200">
          <a:solidFill>
            <a:srgbClr val="0C4A6D"/>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C4A6D"/>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rgbClr val="0C4A6D"/>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solidFill>
          <a:srgbClr val="0C4A6D"/>
        </a:solidFill>
        <a:effectLst/>
      </p:bgPr>
    </p:bg>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B20AFA68-59B4-4AB7-9DF5-F06BCC09554C}"/>
              </a:ext>
            </a:extLst>
          </p:cNvPr>
          <p:cNvSpPr/>
          <p:nvPr userDrawn="1"/>
        </p:nvSpPr>
        <p:spPr>
          <a:xfrm>
            <a:off x="1" y="6654200"/>
            <a:ext cx="12192000" cy="203799"/>
          </a:xfrm>
          <a:prstGeom prst="rect">
            <a:avLst/>
          </a:prstGeom>
          <a:solidFill>
            <a:srgbClr val="ED8B6F"/>
          </a:solidFill>
          <a:ln w="25400" cmpd="sng">
            <a:noFill/>
            <a:miter lim="800000"/>
            <a:extLst>
              <a:ext uri="{C807C97D-BFC1-408E-A445-0C87EB9F89A2}">
                <ask:lineSketchStyleProps xmlns:ask="http://schemas.microsoft.com/office/drawing/2018/sketchyshapes">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a:extLst>
              <a:ext uri="{FF2B5EF4-FFF2-40B4-BE49-F238E27FC236}">
                <a16:creationId xmlns:a16="http://schemas.microsoft.com/office/drawing/2014/main" id="{F6A4F9F5-9568-4EE1-80A6-57C3752A9DD1}"/>
              </a:ext>
            </a:extLst>
          </p:cNvPr>
          <p:cNvSpPr>
            <a:spLocks noGrp="1"/>
          </p:cNvSpPr>
          <p:nvPr>
            <p:ph type="title"/>
          </p:nvPr>
        </p:nvSpPr>
        <p:spPr>
          <a:xfrm>
            <a:off x="152400" y="203799"/>
            <a:ext cx="118872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C3C752BC-2660-4A7B-8B2C-4206F3E2A4CF}"/>
              </a:ext>
            </a:extLst>
          </p:cNvPr>
          <p:cNvSpPr>
            <a:spLocks noGrp="1"/>
          </p:cNvSpPr>
          <p:nvPr>
            <p:ph type="body" idx="1"/>
          </p:nvPr>
        </p:nvSpPr>
        <p:spPr>
          <a:xfrm>
            <a:off x="152400" y="1638300"/>
            <a:ext cx="11887200" cy="5015901"/>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p:txBody>
      </p:sp>
      <p:sp>
        <p:nvSpPr>
          <p:cNvPr id="4" name="Slide Number Placeholder 4">
            <a:extLst>
              <a:ext uri="{FF2B5EF4-FFF2-40B4-BE49-F238E27FC236}">
                <a16:creationId xmlns:a16="http://schemas.microsoft.com/office/drawing/2014/main" id="{38265870-097E-4E68-B55E-D1731767C1FC}"/>
              </a:ext>
            </a:extLst>
          </p:cNvPr>
          <p:cNvSpPr txBox="1">
            <a:spLocks/>
          </p:cNvSpPr>
          <p:nvPr userDrawn="1"/>
        </p:nvSpPr>
        <p:spPr>
          <a:xfrm>
            <a:off x="11508509" y="6374245"/>
            <a:ext cx="433278" cy="266699"/>
          </a:xfrm>
          <a:prstGeom prst="rect">
            <a:avLst/>
          </a:prstGeom>
        </p:spPr>
        <p:txBody>
          <a:bodyPr vert="horz" lIns="91440" tIns="45720" rIns="91440" bIns="45720" rtlCol="0" anchor="ctr"/>
          <a:lstStyle>
            <a:defPPr>
              <a:defRPr lang="en-US"/>
            </a:defPPr>
            <a:lvl1pPr marL="0" algn="r" defTabSz="457200" rtl="0" eaLnBrk="1" latinLnBrk="0" hangingPunct="1">
              <a:defRPr sz="1200" kern="1200">
                <a:solidFill>
                  <a:schemeClr val="tx1">
                    <a:tint val="75000"/>
                  </a:schemeClr>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8C1A58C6-7010-4DE7-9CEF-CA763C69BBCB}" type="slidenum">
              <a:rPr lang="en-US">
                <a:solidFill>
                  <a:schemeClr val="bg1"/>
                </a:solidFill>
              </a:rPr>
              <a:pPr/>
              <a:t>‹#›</a:t>
            </a:fld>
            <a:endParaRPr lang="en-US" dirty="0">
              <a:solidFill>
                <a:schemeClr val="bg1"/>
              </a:solidFill>
            </a:endParaRPr>
          </a:p>
        </p:txBody>
      </p:sp>
      <p:pic>
        <p:nvPicPr>
          <p:cNvPr id="6" name="Picture 5" descr="The official seal of the California Department of Education">
            <a:extLst>
              <a:ext uri="{FF2B5EF4-FFF2-40B4-BE49-F238E27FC236}">
                <a16:creationId xmlns:a16="http://schemas.microsoft.com/office/drawing/2014/main" id="{9DAF3FC6-F005-9845-8F94-AC89A82C5C17}"/>
              </a:ext>
            </a:extLst>
          </p:cNvPr>
          <p:cNvPicPr>
            <a:picLocks noChangeAspect="1"/>
          </p:cNvPicPr>
          <p:nvPr userDrawn="1"/>
        </p:nvPicPr>
        <p:blipFill>
          <a:blip r:embed="rId5" cstate="screen">
            <a:extLst>
              <a:ext uri="{28A0092B-C50C-407E-A947-70E740481C1C}">
                <a14:useLocalDpi xmlns:a14="http://schemas.microsoft.com/office/drawing/2010/main"/>
              </a:ext>
            </a:extLst>
          </a:blip>
          <a:stretch>
            <a:fillRect/>
          </a:stretch>
        </p:blipFill>
        <p:spPr>
          <a:xfrm>
            <a:off x="10797436" y="506875"/>
            <a:ext cx="1144351" cy="1156272"/>
          </a:xfrm>
          <a:prstGeom prst="rect">
            <a:avLst/>
          </a:prstGeom>
        </p:spPr>
      </p:pic>
    </p:spTree>
    <p:extLst>
      <p:ext uri="{BB962C8B-B14F-4D97-AF65-F5344CB8AC3E}">
        <p14:creationId xmlns:p14="http://schemas.microsoft.com/office/powerpoint/2010/main" val="1599010289"/>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Lst>
  <p:hf hdr="0" dt="0"/>
  <p:txStyles>
    <p:title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pattFill prst="pct75">
          <a:fgClr>
            <a:schemeClr val="accent1"/>
          </a:fgClr>
          <a:bgClr>
            <a:schemeClr val="bg1"/>
          </a:bgClr>
        </a:pattFill>
        <a:effectLst/>
      </p:bgPr>
    </p:bg>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3">
            <a:extLst>
              <a:ext uri="{28A0092B-C50C-407E-A947-70E740481C1C}">
                <a14:useLocalDpi xmlns:a14="http://schemas.microsoft.com/office/drawing/2010/main"/>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838200" y="365125"/>
            <a:ext cx="10515600" cy="1325563"/>
          </a:xfrm>
          <a:prstGeom prst="rect">
            <a:avLst/>
          </a:prstGeom>
          <a:ln w="0">
            <a:solidFill>
              <a:schemeClr val="bg2"/>
            </a:solidFill>
          </a:ln>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100">
                <a:solidFill>
                  <a:schemeClr val="tx2">
                    <a:lumMod val="50000"/>
                  </a:schemeClr>
                </a:solidFill>
                <a:latin typeface="Arial" panose="020B0604020202020204" pitchFamily="34" charset="0"/>
                <a:cs typeface="Arial" panose="020B0604020202020204" pitchFamily="34" charset="0"/>
              </a:defRPr>
            </a:lvl1pPr>
          </a:lstStyle>
          <a:p>
            <a:fld id="{1E83E07B-1E64-EE42-9C34-730A2E670201}" type="datetime1">
              <a:rPr lang="en-US" smtClean="0"/>
              <a:pPr/>
              <a:t>6/10/2022</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100">
                <a:solidFill>
                  <a:schemeClr val="bg1"/>
                </a:solidFill>
                <a:latin typeface="Arial" panose="020B0604020202020204" pitchFamily="34" charset="0"/>
                <a:cs typeface="Arial" panose="020B0604020202020204" pitchFamily="34" charset="0"/>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100">
                <a:solidFill>
                  <a:schemeClr val="tx1">
                    <a:tint val="75000"/>
                  </a:schemeClr>
                </a:solidFill>
              </a:defRPr>
            </a:lvl1pPr>
          </a:lstStyle>
          <a:p>
            <a:fld id="{EB5F17B8-507F-E644-928E-C5CCEC3C812F}" type="slidenum">
              <a:rPr lang="en-US" smtClean="0"/>
              <a:pPr/>
              <a:t>‹#›</a:t>
            </a:fld>
            <a:endParaRPr lang="en-US" dirty="0"/>
          </a:p>
        </p:txBody>
      </p:sp>
    </p:spTree>
    <p:extLst>
      <p:ext uri="{BB962C8B-B14F-4D97-AF65-F5344CB8AC3E}">
        <p14:creationId xmlns:p14="http://schemas.microsoft.com/office/powerpoint/2010/main" val="734862426"/>
      </p:ext>
    </p:extLst>
  </p:cSld>
  <p:clrMap bg1="lt1" tx1="dk1" bg2="lt2" tx2="dk2" accent1="accent1" accent2="accent2" accent3="accent3" accent4="accent4" accent5="accent5" accent6="accent6" hlink="hlink" folHlink="folHlink"/>
  <p:sldLayoutIdLst>
    <p:sldLayoutId id="2147483686" r:id="rId1"/>
    <p:sldLayoutId id="2147483687" r:id="rId2"/>
    <p:sldLayoutId id="2147483688" r:id="rId3"/>
    <p:sldLayoutId id="2147483689" r:id="rId4"/>
    <p:sldLayoutId id="2147483690" r:id="rId5"/>
    <p:sldLayoutId id="2147483691" r:id="rId6"/>
    <p:sldLayoutId id="2147483692" r:id="rId7"/>
    <p:sldLayoutId id="2147483693" r:id="rId8"/>
    <p:sldLayoutId id="2147483694" r:id="rId9"/>
    <p:sldLayoutId id="2147483695" r:id="rId10"/>
    <p:sldLayoutId id="2147483696" r:id="rId11"/>
    <p:sldLayoutId id="2147483697" r:id="rId12"/>
    <p:sldLayoutId id="2147483698" r:id="rId13"/>
    <p:sldLayoutId id="2147483699" r:id="rId14"/>
    <p:sldLayoutId id="2147483700" r:id="rId15"/>
    <p:sldLayoutId id="2147483701" r:id="rId16"/>
    <p:sldLayoutId id="2147483702" r:id="rId17"/>
    <p:sldLayoutId id="2147483703" r:id="rId18"/>
    <p:sldLayoutId id="2147483704" r:id="rId19"/>
    <p:sldLayoutId id="2147483705" r:id="rId20"/>
    <p:sldLayoutId id="2147483706" r:id="rId21"/>
  </p:sldLayoutIdLst>
  <p:hf hdr="0" ftr="0" dt="0"/>
  <p:txStyles>
    <p:titleStyle>
      <a:lvl1pPr algn="l" defTabSz="914400" rtl="0" eaLnBrk="1" fontAlgn="t" latinLnBrk="0" hangingPunct="1">
        <a:lnSpc>
          <a:spcPct val="90000"/>
        </a:lnSpc>
        <a:spcBef>
          <a:spcPct val="0"/>
        </a:spcBef>
        <a:spcAft>
          <a:spcPts val="600"/>
        </a:spcAft>
        <a:buNone/>
        <a:defRPr sz="3600" b="1" kern="1200">
          <a:solidFill>
            <a:schemeClr val="tx1"/>
          </a:solidFill>
          <a:latin typeface="Arial" panose="020B0604020202020204" pitchFamily="34" charset="0"/>
          <a:ea typeface="Arial" panose="020B0604020202020204" pitchFamily="34" charset="0"/>
          <a:cs typeface="Arial" panose="020B0604020202020204" pitchFamily="34" charset="0"/>
        </a:defRPr>
      </a:lvl1pPr>
    </p:titleStyle>
    <p:bodyStyle>
      <a:lvl1pPr marL="0" indent="0" algn="l" defTabSz="914400" rtl="0" eaLnBrk="1" latinLnBrk="0" hangingPunct="1">
        <a:lnSpc>
          <a:spcPct val="90000"/>
        </a:lnSpc>
        <a:spcBef>
          <a:spcPts val="1000"/>
        </a:spcBef>
        <a:buFontTx/>
        <a:buNone/>
        <a:defRPr sz="2800" b="1" kern="1200">
          <a:solidFill>
            <a:schemeClr val="tx2"/>
          </a:solidFill>
          <a:latin typeface="Arial" charset="0"/>
          <a:ea typeface="Arial" charset="0"/>
          <a:cs typeface="Arial" charset="0"/>
        </a:defRPr>
      </a:lvl1pPr>
      <a:lvl2pPr marL="685800" indent="-228600" algn="l" defTabSz="914400" rtl="0" eaLnBrk="1" latinLnBrk="0" hangingPunct="1">
        <a:lnSpc>
          <a:spcPct val="90000"/>
        </a:lnSpc>
        <a:spcBef>
          <a:spcPts val="1000"/>
        </a:spcBef>
        <a:buFont typeface="Arial"/>
        <a:buChar char="•"/>
        <a:defRPr sz="2400" kern="1200">
          <a:solidFill>
            <a:schemeClr val="tx2"/>
          </a:solidFill>
          <a:latin typeface="Arial" charset="0"/>
          <a:ea typeface="Arial" charset="0"/>
          <a:cs typeface="Arial" charset="0"/>
        </a:defRPr>
      </a:lvl2pPr>
      <a:lvl3pPr marL="1143000" indent="-228600" algn="l" defTabSz="914400" rtl="0" eaLnBrk="1" latinLnBrk="0" hangingPunct="1">
        <a:lnSpc>
          <a:spcPct val="90000"/>
        </a:lnSpc>
        <a:spcBef>
          <a:spcPts val="1100"/>
        </a:spcBef>
        <a:buFont typeface="Meiryo-Bold" charset="-128"/>
        <a:buChar char="►"/>
        <a:defRPr sz="1600" b="1" kern="1200">
          <a:solidFill>
            <a:schemeClr val="accent1"/>
          </a:solidFill>
          <a:latin typeface="Arial" charset="0"/>
          <a:ea typeface="Arial" charset="0"/>
          <a:cs typeface="Arial" charset="0"/>
        </a:defRPr>
      </a:lvl3pPr>
      <a:lvl4pPr marL="1600200" indent="-182880" algn="l" defTabSz="914400" rtl="0" eaLnBrk="1" latinLnBrk="0" hangingPunct="1">
        <a:lnSpc>
          <a:spcPct val="90000"/>
        </a:lnSpc>
        <a:spcBef>
          <a:spcPts val="1100"/>
        </a:spcBef>
        <a:buFont typeface=".AppleSystemUIFont" charset="-120"/>
        <a:buChar char="−"/>
        <a:defRPr sz="1600" b="1" kern="1200">
          <a:solidFill>
            <a:schemeClr val="accent1"/>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Arial"/>
        <a:buChar char="•"/>
        <a:defRPr sz="1800" kern="1200">
          <a:solidFill>
            <a:schemeClr val="tx2"/>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hyperlink" Target="https://drive.google.com/drive/folders/0BxgpmxyQ79rmVFUwWFFfZ0dvYU0" TargetMode="Externa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49.jpeg"/><Relationship Id="rId2" Type="http://schemas.openxmlformats.org/officeDocument/2006/relationships/notesSlide" Target="../notesSlides/notesSlide23.xml"/><Relationship Id="rId1" Type="http://schemas.openxmlformats.org/officeDocument/2006/relationships/slideLayout" Target="../slideLayouts/slideLayout39.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notesSlide" Target="../notesSlides/notesSlide2.xml"/><Relationship Id="rId1" Type="http://schemas.openxmlformats.org/officeDocument/2006/relationships/slideLayout" Target="../slideLayouts/slideLayout4.xml"/><Relationship Id="rId5" Type="http://schemas.openxmlformats.org/officeDocument/2006/relationships/image" Target="../media/image26.jpeg"/><Relationship Id="rId4" Type="http://schemas.openxmlformats.org/officeDocument/2006/relationships/image" Target="../media/image25.jpe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53.pn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drive.google.com/drive/folders/0BxgpmxyQ79rmTUkyZE5ubnJoejA" TargetMode="Externa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hyperlink" Target="https://drive.google.com/drive/folders/1zGwJxEErWxQj_DVvBhlxBlgmd5CdNvGz" TargetMode="External"/></Relationships>
</file>

<file path=ppt/slides/_rels/slide39.xml.rels><?xml version="1.0" encoding="UTF-8" standalone="yes"?>
<Relationships xmlns="http://schemas.openxmlformats.org/package/2006/relationships"><Relationship Id="rId3" Type="http://schemas.openxmlformats.org/officeDocument/2006/relationships/image" Target="../media/image56.png"/><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diagramData" Target="../diagrams/data5.xml"/><Relationship Id="rId7" Type="http://schemas.microsoft.com/office/2007/relationships/diagramDrawing" Target="../diagrams/drawing5.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5.xml"/><Relationship Id="rId5" Type="http://schemas.openxmlformats.org/officeDocument/2006/relationships/diagramQuickStyle" Target="../diagrams/quickStyle5.xml"/><Relationship Id="rId4" Type="http://schemas.openxmlformats.org/officeDocument/2006/relationships/diagramLayout" Target="../diagrams/layout5.xml"/></Relationships>
</file>

<file path=ppt/slides/_rels/slide41.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0D96D9-7CEF-46A7-B862-376751666A8D}"/>
              </a:ext>
            </a:extLst>
          </p:cNvPr>
          <p:cNvSpPr>
            <a:spLocks noGrp="1"/>
          </p:cNvSpPr>
          <p:nvPr>
            <p:ph type="title"/>
          </p:nvPr>
        </p:nvSpPr>
        <p:spPr>
          <a:xfrm>
            <a:off x="152400" y="471206"/>
            <a:ext cx="11887200" cy="1325563"/>
          </a:xfrm>
        </p:spPr>
        <p:txBody>
          <a:bodyPr>
            <a:normAutofit fontScale="90000"/>
          </a:bodyPr>
          <a:lstStyle/>
          <a:p>
            <a:r>
              <a:rPr lang="en-US" dirty="0"/>
              <a:t>Welcome to </a:t>
            </a:r>
            <a:br>
              <a:rPr lang="en-US" dirty="0"/>
            </a:br>
            <a:r>
              <a:rPr lang="en-US" dirty="0"/>
              <a:t>the Migrant Student Information Network</a:t>
            </a:r>
            <a:br>
              <a:rPr lang="en-US" dirty="0"/>
            </a:br>
            <a:r>
              <a:rPr lang="en-US" dirty="0"/>
              <a:t> 2022 Training</a:t>
            </a:r>
          </a:p>
        </p:txBody>
      </p:sp>
      <p:sp>
        <p:nvSpPr>
          <p:cNvPr id="4" name="Content Placeholder 3">
            <a:extLst>
              <a:ext uri="{FF2B5EF4-FFF2-40B4-BE49-F238E27FC236}">
                <a16:creationId xmlns:a16="http://schemas.microsoft.com/office/drawing/2014/main" id="{7D9F8CC2-8AAF-493D-9BD6-D2CE3DBDA674}"/>
              </a:ext>
            </a:extLst>
          </p:cNvPr>
          <p:cNvSpPr>
            <a:spLocks noGrp="1"/>
          </p:cNvSpPr>
          <p:nvPr>
            <p:ph sz="half" idx="2"/>
          </p:nvPr>
        </p:nvSpPr>
        <p:spPr>
          <a:xfrm>
            <a:off x="6433457" y="2434590"/>
            <a:ext cx="5170714" cy="4219610"/>
          </a:xfrm>
        </p:spPr>
        <p:txBody>
          <a:bodyPr/>
          <a:lstStyle/>
          <a:p>
            <a:endParaRPr lang="en-US" dirty="0"/>
          </a:p>
          <a:p>
            <a:r>
              <a:rPr lang="en-US" dirty="0"/>
              <a:t>We will begin shortly.</a:t>
            </a:r>
          </a:p>
          <a:p>
            <a:r>
              <a:rPr lang="en-US" dirty="0"/>
              <a:t>Please enter your name and region/district in the chat.</a:t>
            </a:r>
          </a:p>
          <a:p>
            <a:pPr marL="0" indent="0">
              <a:buNone/>
            </a:pPr>
            <a:endParaRPr lang="en-US" dirty="0"/>
          </a:p>
          <a:p>
            <a:endParaRPr lang="en-US" dirty="0"/>
          </a:p>
        </p:txBody>
      </p:sp>
      <p:pic>
        <p:nvPicPr>
          <p:cNvPr id="5" name="Content Placeholder 3">
            <a:extLst>
              <a:ext uri="{FF2B5EF4-FFF2-40B4-BE49-F238E27FC236}">
                <a16:creationId xmlns:a16="http://schemas.microsoft.com/office/drawing/2014/main" id="{383FDC60-206A-4C39-AF27-4876791F43F3}"/>
              </a:ext>
            </a:extLst>
          </p:cNvPr>
          <p:cNvPicPr>
            <a:picLocks noGrp="1" noChangeAspect="1"/>
          </p:cNvPicPr>
          <p:nvPr>
            <p:ph sz="half" idx="1"/>
          </p:nvPr>
        </p:nvPicPr>
        <p:blipFill>
          <a:blip r:embed="rId2" cstate="screen">
            <a:extLst>
              <a:ext uri="{28A0092B-C50C-407E-A947-70E740481C1C}">
                <a14:useLocalDpi xmlns:a14="http://schemas.microsoft.com/office/drawing/2010/main"/>
              </a:ext>
            </a:extLst>
          </a:blip>
          <a:stretch>
            <a:fillRect/>
          </a:stretch>
        </p:blipFill>
        <p:spPr>
          <a:xfrm>
            <a:off x="364218" y="2133661"/>
            <a:ext cx="5851525" cy="3590351"/>
          </a:xfrm>
          <a:prstGeom prst="rect">
            <a:avLst/>
          </a:prstGeom>
        </p:spPr>
      </p:pic>
    </p:spTree>
    <p:extLst>
      <p:ext uri="{BB962C8B-B14F-4D97-AF65-F5344CB8AC3E}">
        <p14:creationId xmlns:p14="http://schemas.microsoft.com/office/powerpoint/2010/main" val="10404553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336176" y="329510"/>
            <a:ext cx="10676965" cy="1017882"/>
          </a:xfrm>
        </p:spPr>
        <p:txBody>
          <a:bodyPr>
            <a:normAutofit/>
          </a:bodyPr>
          <a:lstStyle/>
          <a:p>
            <a:r>
              <a:rPr lang="en-US" sz="4000" dirty="0"/>
              <a:t>Questions?</a:t>
            </a:r>
          </a:p>
        </p:txBody>
      </p:sp>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bwMode="auto">
          <a:xfrm>
            <a:off x="3138502" y="1645765"/>
            <a:ext cx="5072312" cy="3566469"/>
          </a:xfrm>
          <a:prstGeom prst="rect">
            <a:avLst/>
          </a:prstGeom>
          <a:noFill/>
          <a:ln w="9525">
            <a:noFill/>
            <a:miter lim="800000"/>
            <a:headEnd/>
            <a:tailEnd/>
          </a:ln>
        </p:spPr>
      </p:pic>
    </p:spTree>
    <p:extLst>
      <p:ext uri="{BB962C8B-B14F-4D97-AF65-F5344CB8AC3E}">
        <p14:creationId xmlns:p14="http://schemas.microsoft.com/office/powerpoint/2010/main" val="11924990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555631" y="1441938"/>
            <a:ext cx="7080738" cy="3974124"/>
          </a:xfrm>
        </p:spPr>
        <p:txBody>
          <a:bodyPr vert="horz" lIns="91440" tIns="45720" rIns="91440" bIns="45720" rtlCol="0" anchor="ctr">
            <a:normAutofit/>
          </a:bodyPr>
          <a:lstStyle/>
          <a:p>
            <a:r>
              <a:rPr lang="en-US" sz="5400" dirty="0">
                <a:solidFill>
                  <a:schemeClr val="bg1">
                    <a:lumMod val="95000"/>
                    <a:lumOff val="5000"/>
                  </a:schemeClr>
                </a:solidFill>
              </a:rPr>
              <a:t>COE Review Process</a:t>
            </a:r>
          </a:p>
        </p:txBody>
      </p:sp>
    </p:spTree>
    <p:extLst>
      <p:ext uri="{BB962C8B-B14F-4D97-AF65-F5344CB8AC3E}">
        <p14:creationId xmlns:p14="http://schemas.microsoft.com/office/powerpoint/2010/main" val="133372748"/>
      </p:ext>
    </p:extLst>
  </p:cSld>
  <p:clrMapOvr>
    <a:overrideClrMapping bg1="dk1" tx1="lt1" bg2="dk2" tx2="lt2" accent1="accent1" accent2="accent2" accent3="accent3" accent4="accent4" accent5="accent5" accent6="accent6" hlink="hlink" folHlink="folHlink"/>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
            <a:ext cx="12192000" cy="1490597"/>
          </a:xfrm>
        </p:spPr>
        <p:txBody>
          <a:bodyPr>
            <a:normAutofit/>
          </a:bodyPr>
          <a:lstStyle/>
          <a:p>
            <a:r>
              <a:rPr lang="en-US" sz="4000" dirty="0"/>
              <a:t>Simplified Workflow for </a:t>
            </a:r>
            <a:r>
              <a:rPr lang="en-US" sz="4000" dirty="0" err="1"/>
              <a:t>eCOEs</a:t>
            </a:r>
            <a:endParaRPr lang="en-US" sz="4000" dirty="0"/>
          </a:p>
        </p:txBody>
      </p:sp>
      <p:graphicFrame>
        <p:nvGraphicFramePr>
          <p:cNvPr id="4" name="Diagram 3" descr="Diagram of the paper COE workflow.">
            <a:extLst>
              <a:ext uri="{FF2B5EF4-FFF2-40B4-BE49-F238E27FC236}">
                <a16:creationId xmlns:a16="http://schemas.microsoft.com/office/drawing/2014/main" id="{E4974046-31E8-42B5-B4A4-48B265CC0583}"/>
              </a:ext>
            </a:extLst>
          </p:cNvPr>
          <p:cNvGraphicFramePr/>
          <p:nvPr>
            <p:extLst>
              <p:ext uri="{D42A27DB-BD31-4B8C-83A1-F6EECF244321}">
                <p14:modId xmlns:p14="http://schemas.microsoft.com/office/powerpoint/2010/main" val="439617471"/>
              </p:ext>
            </p:extLst>
          </p:nvPr>
        </p:nvGraphicFramePr>
        <p:xfrm>
          <a:off x="508835" y="977900"/>
          <a:ext cx="11174329" cy="49022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11115288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4010"/>
            <a:ext cx="12192000" cy="1232772"/>
          </a:xfrm>
        </p:spPr>
        <p:txBody>
          <a:bodyPr>
            <a:normAutofit/>
          </a:bodyPr>
          <a:lstStyle/>
          <a:p>
            <a:r>
              <a:rPr lang="en-US" sz="4000" dirty="0"/>
              <a:t>Queued: COE-2017 Workflow</a:t>
            </a:r>
          </a:p>
        </p:txBody>
      </p:sp>
      <p:pic>
        <p:nvPicPr>
          <p:cNvPr id="5" name="Picture 4" descr="A screenshot of the Queued folder contents, with the COE-2017 Workflow open to display worklist items.">
            <a:extLst>
              <a:ext uri="{FF2B5EF4-FFF2-40B4-BE49-F238E27FC236}">
                <a16:creationId xmlns:a16="http://schemas.microsoft.com/office/drawing/2014/main" id="{60B2BBC0-3CD3-4C54-9C53-03F245A85A25}"/>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412328" y="1236782"/>
            <a:ext cx="9367343" cy="4800763"/>
          </a:xfrm>
          <a:prstGeom prst="rect">
            <a:avLst/>
          </a:prstGeom>
        </p:spPr>
      </p:pic>
    </p:spTree>
    <p:extLst>
      <p:ext uri="{BB962C8B-B14F-4D97-AF65-F5344CB8AC3E}">
        <p14:creationId xmlns:p14="http://schemas.microsoft.com/office/powerpoint/2010/main" val="293349399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6" y="0"/>
            <a:ext cx="12196175" cy="123277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chemeClr val="bg1"/>
                </a:solidFill>
                <a:effectLst/>
                <a:uLnTx/>
                <a:uFillTx/>
                <a:latin typeface="+mj-lt"/>
                <a:ea typeface="+mj-ea"/>
                <a:cs typeface="+mj-cs"/>
              </a:rPr>
              <a:t>My Tasks: COE-2017 Workflow</a:t>
            </a:r>
          </a:p>
        </p:txBody>
      </p:sp>
      <p:pic>
        <p:nvPicPr>
          <p:cNvPr id="4" name="Picture 3" descr="A screenshot of the My Tasks folder contents, with the COE-2017 Workflow open to display worklist items that were claimed by the Reviewer.">
            <a:extLst>
              <a:ext uri="{FF2B5EF4-FFF2-40B4-BE49-F238E27FC236}">
                <a16:creationId xmlns:a16="http://schemas.microsoft.com/office/drawing/2014/main" id="{FFDAD3BA-84CC-4137-AEB1-E217E9CB6A12}"/>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99869" y="1232772"/>
            <a:ext cx="9388083" cy="4816282"/>
          </a:xfrm>
          <a:prstGeom prst="rect">
            <a:avLst/>
          </a:prstGeom>
        </p:spPr>
      </p:pic>
    </p:spTree>
    <p:extLst>
      <p:ext uri="{BB962C8B-B14F-4D97-AF65-F5344CB8AC3E}">
        <p14:creationId xmlns:p14="http://schemas.microsoft.com/office/powerpoint/2010/main" val="21559688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9098"/>
            <a:ext cx="11480800" cy="1229576"/>
          </a:xfrm>
        </p:spPr>
        <p:txBody>
          <a:bodyPr>
            <a:normAutofit/>
          </a:bodyPr>
          <a:lstStyle/>
          <a:p>
            <a:r>
              <a:rPr lang="en-US" sz="4000" dirty="0"/>
              <a:t>Working with the COE Review Screen</a:t>
            </a:r>
          </a:p>
        </p:txBody>
      </p:sp>
      <p:pic>
        <p:nvPicPr>
          <p:cNvPr id="5" name="Content Placeholder 4" descr="Screenshot of COE Review screen for an example COE.">
            <a:extLst>
              <a:ext uri="{FF2B5EF4-FFF2-40B4-BE49-F238E27FC236}">
                <a16:creationId xmlns:a16="http://schemas.microsoft.com/office/drawing/2014/main" id="{7F4D2B88-97C0-4408-B103-554D1AF60DFC}"/>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rcRect/>
          <a:stretch/>
        </p:blipFill>
        <p:spPr>
          <a:xfrm>
            <a:off x="1416701" y="1238674"/>
            <a:ext cx="9358597" cy="4842302"/>
          </a:xfrm>
        </p:spPr>
      </p:pic>
    </p:spTree>
    <p:extLst>
      <p:ext uri="{BB962C8B-B14F-4D97-AF65-F5344CB8AC3E}">
        <p14:creationId xmlns:p14="http://schemas.microsoft.com/office/powerpoint/2010/main" val="190492837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0" y="0"/>
            <a:ext cx="10772384" cy="1193800"/>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chemeClr val="bg1"/>
                </a:solidFill>
                <a:effectLst/>
                <a:uLnTx/>
                <a:uFillTx/>
                <a:latin typeface="+mj-lt"/>
                <a:ea typeface="+mj-ea"/>
                <a:cs typeface="+mj-cs"/>
              </a:rPr>
              <a:t>COE Review Screen: Passed/Did Not Pass</a:t>
            </a:r>
          </a:p>
        </p:txBody>
      </p:sp>
      <p:sp>
        <p:nvSpPr>
          <p:cNvPr id="4" name="Content Placeholder 2">
            <a:extLst>
              <a:ext uri="{FF2B5EF4-FFF2-40B4-BE49-F238E27FC236}">
                <a16:creationId xmlns:a16="http://schemas.microsoft.com/office/drawing/2014/main" id="{962BE3B8-5FB4-417F-8BBD-91092F232C87}"/>
              </a:ext>
            </a:extLst>
          </p:cNvPr>
          <p:cNvSpPr>
            <a:spLocks noGrp="1"/>
          </p:cNvSpPr>
          <p:nvPr>
            <p:ph idx="1"/>
          </p:nvPr>
        </p:nvSpPr>
        <p:spPr>
          <a:xfrm>
            <a:off x="453383" y="1193800"/>
            <a:ext cx="10113017" cy="4940300"/>
          </a:xfrm>
        </p:spPr>
        <p:txBody>
          <a:bodyPr>
            <a:normAutofit/>
          </a:bodyPr>
          <a:lstStyle/>
          <a:p>
            <a:pPr marL="0" indent="0">
              <a:spcBef>
                <a:spcPts val="1200"/>
              </a:spcBef>
              <a:buNone/>
            </a:pPr>
            <a:r>
              <a:rPr lang="en-US" sz="2800" dirty="0"/>
              <a:t>The COE form is broken up into sections so that Reviewers evaluate key eligibility components one at a time, in a paced and consistent manner.</a:t>
            </a:r>
          </a:p>
          <a:p>
            <a:pPr marL="0" indent="0">
              <a:spcBef>
                <a:spcPts val="1200"/>
              </a:spcBef>
              <a:buNone/>
            </a:pPr>
            <a:r>
              <a:rPr lang="en-US" sz="2800" dirty="0"/>
              <a:t>The COE sections with Pass/Did Not Pass decision points are:</a:t>
            </a:r>
          </a:p>
          <a:p>
            <a:pPr lvl="1">
              <a:spcBef>
                <a:spcPts val="600"/>
              </a:spcBef>
            </a:pPr>
            <a:r>
              <a:rPr lang="en-US" dirty="0"/>
              <a:t>Section 1a: The child and worker’s qualifying move</a:t>
            </a:r>
          </a:p>
          <a:p>
            <a:pPr lvl="1">
              <a:spcBef>
                <a:spcPts val="600"/>
              </a:spcBef>
            </a:pPr>
            <a:r>
              <a:rPr lang="en-US" dirty="0"/>
              <a:t>Section 1b: The worker’s qualifying move</a:t>
            </a:r>
          </a:p>
          <a:p>
            <a:pPr lvl="1">
              <a:spcBef>
                <a:spcPts val="600"/>
              </a:spcBef>
            </a:pPr>
            <a:r>
              <a:rPr lang="en-US" dirty="0"/>
              <a:t>Section 3: Actively sought work and recent history of moves, if applicable</a:t>
            </a:r>
          </a:p>
          <a:p>
            <a:pPr lvl="1">
              <a:spcBef>
                <a:spcPts val="600"/>
              </a:spcBef>
            </a:pPr>
            <a:r>
              <a:rPr lang="en-US" dirty="0"/>
              <a:t>Section 4: Round trip move, if applicable</a:t>
            </a:r>
          </a:p>
          <a:p>
            <a:pPr lvl="1">
              <a:spcBef>
                <a:spcPts val="600"/>
              </a:spcBef>
            </a:pPr>
            <a:r>
              <a:rPr lang="en-US" dirty="0"/>
              <a:t>Section 6: Child data</a:t>
            </a:r>
          </a:p>
          <a:p>
            <a:pPr lvl="1">
              <a:spcBef>
                <a:spcPts val="600"/>
              </a:spcBef>
            </a:pPr>
            <a:r>
              <a:rPr lang="en-US" dirty="0"/>
              <a:t>Section 7: School and health data</a:t>
            </a:r>
          </a:p>
          <a:p>
            <a:endParaRPr lang="en-US" sz="2800" dirty="0"/>
          </a:p>
          <a:p>
            <a:endParaRPr lang="en-US" sz="2800" dirty="0"/>
          </a:p>
        </p:txBody>
      </p:sp>
    </p:spTree>
    <p:extLst>
      <p:ext uri="{BB962C8B-B14F-4D97-AF65-F5344CB8AC3E}">
        <p14:creationId xmlns:p14="http://schemas.microsoft.com/office/powerpoint/2010/main" val="179057461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5" y="0"/>
            <a:ext cx="10772384" cy="123277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chemeClr val="bg1"/>
                </a:solidFill>
                <a:effectLst/>
                <a:uLnTx/>
                <a:uFillTx/>
                <a:latin typeface="+mj-lt"/>
                <a:ea typeface="+mj-ea"/>
                <a:cs typeface="+mj-cs"/>
              </a:rPr>
              <a:t>COE Review Screen: Callout Comments</a:t>
            </a:r>
          </a:p>
        </p:txBody>
      </p:sp>
      <p:sp>
        <p:nvSpPr>
          <p:cNvPr id="4" name="Content Placeholder 2">
            <a:extLst>
              <a:ext uri="{FF2B5EF4-FFF2-40B4-BE49-F238E27FC236}">
                <a16:creationId xmlns:a16="http://schemas.microsoft.com/office/drawing/2014/main" id="{B4663841-7C3D-47B1-A30E-96F34FF660B6}"/>
              </a:ext>
            </a:extLst>
          </p:cNvPr>
          <p:cNvSpPr>
            <a:spLocks noGrp="1"/>
          </p:cNvSpPr>
          <p:nvPr>
            <p:ph idx="1"/>
          </p:nvPr>
        </p:nvSpPr>
        <p:spPr>
          <a:xfrm>
            <a:off x="756356" y="1232772"/>
            <a:ext cx="10011854" cy="4914028"/>
          </a:xfrm>
        </p:spPr>
        <p:txBody>
          <a:bodyPr>
            <a:noAutofit/>
          </a:bodyPr>
          <a:lstStyle/>
          <a:p>
            <a:pPr>
              <a:lnSpc>
                <a:spcPct val="100000"/>
              </a:lnSpc>
              <a:spcBef>
                <a:spcPts val="1200"/>
              </a:spcBef>
            </a:pPr>
            <a:r>
              <a:rPr lang="en-US" sz="2600" dirty="0"/>
              <a:t>Reviewers should add callout comments when a COE will be returned to the Recruiter for corrections or clarifications.</a:t>
            </a:r>
          </a:p>
          <a:p>
            <a:pPr lvl="1">
              <a:lnSpc>
                <a:spcPct val="100000"/>
              </a:lnSpc>
              <a:spcBef>
                <a:spcPts val="1200"/>
              </a:spcBef>
            </a:pPr>
            <a:r>
              <a:rPr lang="en-US" sz="2600" dirty="0"/>
              <a:t>Callout comments are needed every time a Reviewer marks a COE section as DID NOT PASS, as shown in the instructional videos under the User Guides section of the MSIN homepage: </a:t>
            </a:r>
            <a:r>
              <a:rPr lang="en-US" sz="2600" dirty="0">
                <a:solidFill>
                  <a:schemeClr val="accent4">
                    <a:lumMod val="40000"/>
                    <a:lumOff val="60000"/>
                  </a:schemeClr>
                </a:solidFill>
                <a:hlinkClick r:id="rId3">
                  <a:extLst>
                    <a:ext uri="{A12FA001-AC4F-418D-AE19-62706E023703}">
                      <ahyp:hlinkClr xmlns:ahyp="http://schemas.microsoft.com/office/drawing/2018/hyperlinkcolor" val="tx"/>
                    </a:ext>
                  </a:extLst>
                </a:hlinkClick>
              </a:rPr>
              <a:t>https://drive.google.com/drive/folders/0BxgpmxyQ79rmVFUwWFFfZ0dvYU0 </a:t>
            </a:r>
            <a:endParaRPr lang="en-US" sz="2600" dirty="0">
              <a:solidFill>
                <a:schemeClr val="accent4">
                  <a:lumMod val="40000"/>
                  <a:lumOff val="60000"/>
                </a:schemeClr>
              </a:solidFill>
            </a:endParaRPr>
          </a:p>
          <a:p>
            <a:pPr>
              <a:lnSpc>
                <a:spcPct val="100000"/>
              </a:lnSpc>
              <a:spcBef>
                <a:spcPts val="1200"/>
              </a:spcBef>
            </a:pPr>
            <a:r>
              <a:rPr lang="en-US" sz="2600" dirty="0"/>
              <a:t>If a COE is returned without callout comments, the COE Review Screen will not have an explanation of why the Reviewer initiated the return. </a:t>
            </a:r>
          </a:p>
        </p:txBody>
      </p:sp>
    </p:spTree>
    <p:extLst>
      <p:ext uri="{BB962C8B-B14F-4D97-AF65-F5344CB8AC3E}">
        <p14:creationId xmlns:p14="http://schemas.microsoft.com/office/powerpoint/2010/main" val="4506283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587021" y="0"/>
            <a:ext cx="10181187" cy="123277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US" sz="4000" b="0" i="0" u="none" strike="noStrike" kern="1200" cap="none" spc="0" normalizeH="0" baseline="0" noProof="0" dirty="0">
                <a:ln>
                  <a:noFill/>
                </a:ln>
                <a:solidFill>
                  <a:schemeClr val="bg1"/>
                </a:solidFill>
                <a:effectLst/>
                <a:uLnTx/>
                <a:uFillTx/>
                <a:latin typeface="+mj-lt"/>
                <a:ea typeface="+mj-ea"/>
                <a:cs typeface="+mj-cs"/>
              </a:rPr>
              <a:t>COE Review Screen: Next Step Options</a:t>
            </a:r>
          </a:p>
        </p:txBody>
      </p:sp>
      <p:pic>
        <p:nvPicPr>
          <p:cNvPr id="4" name="Picture 3" descr="Screenshot of a COE Review Screen with the Next Step options highlighted.">
            <a:extLst>
              <a:ext uri="{FF2B5EF4-FFF2-40B4-BE49-F238E27FC236}">
                <a16:creationId xmlns:a16="http://schemas.microsoft.com/office/drawing/2014/main" id="{96E957E7-8020-453B-A27E-2115A6AA8423}"/>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45392" y="1153749"/>
            <a:ext cx="9464444" cy="4850528"/>
          </a:xfrm>
          <a:prstGeom prst="rect">
            <a:avLst/>
          </a:prstGeom>
        </p:spPr>
      </p:pic>
    </p:spTree>
    <p:extLst>
      <p:ext uri="{BB962C8B-B14F-4D97-AF65-F5344CB8AC3E}">
        <p14:creationId xmlns:p14="http://schemas.microsoft.com/office/powerpoint/2010/main" val="33332166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A3B4BE20-F3E6-40A5-A73E-DC5776FC398C}"/>
              </a:ext>
            </a:extLst>
          </p:cNvPr>
          <p:cNvSpPr txBox="1">
            <a:spLocks noGrp="1"/>
          </p:cNvSpPr>
          <p:nvPr>
            <p:ph type="title" idx="4294967295"/>
          </p:nvPr>
        </p:nvSpPr>
        <p:spPr>
          <a:xfrm>
            <a:off x="-4175" y="0"/>
            <a:ext cx="10772384" cy="1232772"/>
          </a:xfrm>
          <a:prstGeom prst="rect">
            <a:avLst/>
          </a:prstGeom>
          <a:noFill/>
          <a:ln>
            <a:noFill/>
            <a:prstDash/>
          </a:ln>
          <a:effectLst/>
        </p:spPr>
        <p:txBody>
          <a:bodyPr rot="0" spcFirstLastPara="0" vertOverflow="overflow" horzOverflow="overflow" vert="horz" wrap="square" lIns="91440" tIns="45720" rIns="91440" bIns="45720" numCol="1" spcCol="0" rtlCol="0" fromWordArt="0" anchor="ctr" anchorCtr="0" forceAA="0" compatLnSpc="1">
            <a:prstTxWarp prst="textNoShape">
              <a:avLst/>
            </a:prstTxWarp>
            <a:normAutofit/>
          </a:bodyPr>
          <a:lstStyle>
            <a:lvl1pPr algn="ctr" defTabSz="914400" rtl="0" eaLnBrk="1" latinLnBrk="0" hangingPunct="1">
              <a:lnSpc>
                <a:spcPct val="90000"/>
              </a:lnSpc>
              <a:spcBef>
                <a:spcPct val="0"/>
              </a:spcBef>
              <a:buNone/>
              <a:defRPr sz="4400" kern="1200">
                <a:solidFill>
                  <a:schemeClr val="bg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lang="en-US" sz="4000" dirty="0"/>
              <a:t>Caveats: </a:t>
            </a:r>
            <a:r>
              <a:rPr kumimoji="0" lang="en-US" sz="4000" b="0" i="0" u="none" strike="noStrike" kern="1200" cap="none" spc="0" normalizeH="0" baseline="0" noProof="0" dirty="0">
                <a:ln>
                  <a:noFill/>
                </a:ln>
                <a:solidFill>
                  <a:schemeClr val="bg1"/>
                </a:solidFill>
                <a:effectLst/>
                <a:uLnTx/>
                <a:uFillTx/>
                <a:latin typeface="+mj-lt"/>
                <a:ea typeface="+mj-ea"/>
                <a:cs typeface="+mj-cs"/>
              </a:rPr>
              <a:t>Returning COEs</a:t>
            </a:r>
          </a:p>
        </p:txBody>
      </p:sp>
      <p:sp>
        <p:nvSpPr>
          <p:cNvPr id="4" name="Content Placeholder 2">
            <a:extLst>
              <a:ext uri="{FF2B5EF4-FFF2-40B4-BE49-F238E27FC236}">
                <a16:creationId xmlns:a16="http://schemas.microsoft.com/office/drawing/2014/main" id="{28363387-E30D-4474-BB66-80D32534B48B}"/>
              </a:ext>
            </a:extLst>
          </p:cNvPr>
          <p:cNvSpPr>
            <a:spLocks noGrp="1"/>
          </p:cNvSpPr>
          <p:nvPr>
            <p:ph idx="1"/>
          </p:nvPr>
        </p:nvSpPr>
        <p:spPr>
          <a:xfrm>
            <a:off x="800100" y="1193798"/>
            <a:ext cx="10096500" cy="5121277"/>
          </a:xfrm>
        </p:spPr>
        <p:txBody>
          <a:bodyPr>
            <a:normAutofit lnSpcReduction="10000"/>
          </a:bodyPr>
          <a:lstStyle/>
          <a:p>
            <a:pPr>
              <a:spcBef>
                <a:spcPts val="1200"/>
              </a:spcBef>
            </a:pPr>
            <a:r>
              <a:rPr lang="en-US" sz="2800" dirty="0"/>
              <a:t>The Reviewer’s primary function is to evaluate the information on the COE form to ensure that all eligibility criteria have been met. </a:t>
            </a:r>
          </a:p>
          <a:p>
            <a:pPr>
              <a:spcBef>
                <a:spcPts val="1200"/>
              </a:spcBef>
            </a:pPr>
            <a:r>
              <a:rPr lang="en-US" sz="2800" dirty="0"/>
              <a:t>If the Reviewer judges the information on the COE to be incomplete or contradictory, they may decide to return the COE to the Recruiter. </a:t>
            </a:r>
          </a:p>
          <a:p>
            <a:pPr>
              <a:spcBef>
                <a:spcPts val="1200"/>
              </a:spcBef>
            </a:pPr>
            <a:r>
              <a:rPr lang="en-US" sz="2800" dirty="0"/>
              <a:t>Returns should be based on questions or concerns around eligibility-related information.</a:t>
            </a:r>
          </a:p>
          <a:p>
            <a:pPr>
              <a:spcBef>
                <a:spcPts val="1200"/>
              </a:spcBef>
            </a:pPr>
            <a:r>
              <a:rPr lang="en-US" sz="2800" dirty="0"/>
              <a:t>In contrast, minor errors that are not eligibility-related should not trigger a return. Minor corrections (e.g., misspellings, enrollment mistakes, grade errors) can be made in the child record after verifying the COE.</a:t>
            </a:r>
          </a:p>
        </p:txBody>
      </p:sp>
    </p:spTree>
    <p:extLst>
      <p:ext uri="{BB962C8B-B14F-4D97-AF65-F5344CB8AC3E}">
        <p14:creationId xmlns:p14="http://schemas.microsoft.com/office/powerpoint/2010/main" val="41655288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8C8BF9-C9DA-4A88-8239-8C564634626F}"/>
              </a:ext>
            </a:extLst>
          </p:cNvPr>
          <p:cNvSpPr>
            <a:spLocks noGrp="1"/>
          </p:cNvSpPr>
          <p:nvPr>
            <p:ph type="ctrTitle"/>
          </p:nvPr>
        </p:nvSpPr>
        <p:spPr>
          <a:xfrm>
            <a:off x="1019907" y="1185333"/>
            <a:ext cx="10152185" cy="3684513"/>
          </a:xfrm>
        </p:spPr>
        <p:txBody>
          <a:bodyPr>
            <a:normAutofit fontScale="90000"/>
          </a:bodyPr>
          <a:lstStyle/>
          <a:p>
            <a:pPr>
              <a:spcAft>
                <a:spcPts val="1200"/>
              </a:spcAft>
            </a:pPr>
            <a:r>
              <a:rPr lang="en-US" sz="4900" dirty="0"/>
              <a:t>Migrant Student Information Network:</a:t>
            </a:r>
            <a:br>
              <a:rPr lang="en-US" sz="4900" dirty="0"/>
            </a:br>
            <a:r>
              <a:rPr lang="en-US" sz="4900" dirty="0"/>
              <a:t>Key Features for Designated </a:t>
            </a:r>
            <a:br>
              <a:rPr lang="en-US" sz="4900" dirty="0"/>
            </a:br>
            <a:r>
              <a:rPr lang="en-US" sz="4900" dirty="0"/>
              <a:t>State Education Agency Reviewers  </a:t>
            </a:r>
            <a:br>
              <a:rPr lang="en-US" dirty="0"/>
            </a:br>
            <a:br>
              <a:rPr lang="en-US" dirty="0"/>
            </a:br>
            <a:br>
              <a:rPr lang="en-US" sz="3600" dirty="0"/>
            </a:br>
            <a:r>
              <a:rPr lang="en-US" sz="3600" dirty="0"/>
              <a:t> January 26, 2021</a:t>
            </a:r>
            <a:br>
              <a:rPr lang="en-US" sz="3600" dirty="0"/>
            </a:br>
            <a:r>
              <a:rPr lang="en-US" sz="3600" dirty="0"/>
              <a:t>10:00 a.m. – 12:00 p.m.</a:t>
            </a:r>
          </a:p>
        </p:txBody>
      </p:sp>
    </p:spTree>
    <p:extLst>
      <p:ext uri="{BB962C8B-B14F-4D97-AF65-F5344CB8AC3E}">
        <p14:creationId xmlns:p14="http://schemas.microsoft.com/office/powerpoint/2010/main" val="407675838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351721"/>
          </a:xfrm>
        </p:spPr>
        <p:txBody>
          <a:bodyPr>
            <a:normAutofit/>
          </a:bodyPr>
          <a:lstStyle/>
          <a:p>
            <a:r>
              <a:rPr lang="en-US" sz="4000" dirty="0"/>
              <a:t>Collaborative Activity 2</a:t>
            </a:r>
          </a:p>
        </p:txBody>
      </p:sp>
      <p:pic>
        <p:nvPicPr>
          <p:cNvPr id="7" name="Picture 6" descr="Screenshot of Activity 2">
            <a:extLst>
              <a:ext uri="{FF2B5EF4-FFF2-40B4-BE49-F238E27FC236}">
                <a16:creationId xmlns:a16="http://schemas.microsoft.com/office/drawing/2014/main" id="{A639D293-96CE-4E1E-91A1-44AD7BB292C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398325" y="1351624"/>
            <a:ext cx="7395349" cy="4762402"/>
          </a:xfrm>
          <a:prstGeom prst="rect">
            <a:avLst/>
          </a:prstGeom>
        </p:spPr>
      </p:pic>
    </p:spTree>
    <p:extLst>
      <p:ext uri="{BB962C8B-B14F-4D97-AF65-F5344CB8AC3E}">
        <p14:creationId xmlns:p14="http://schemas.microsoft.com/office/powerpoint/2010/main" val="233994349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371597" y="348865"/>
            <a:ext cx="10044023" cy="877729"/>
          </a:xfrm>
        </p:spPr>
        <p:txBody>
          <a:bodyPr anchor="ctr">
            <a:normAutofit/>
          </a:bodyPr>
          <a:lstStyle/>
          <a:p>
            <a:r>
              <a:rPr lang="en-US" sz="4000" dirty="0">
                <a:solidFill>
                  <a:srgbClr val="FFFFFF"/>
                </a:solidFill>
              </a:rPr>
              <a:t>Activity 2 Instructions</a:t>
            </a:r>
          </a:p>
        </p:txBody>
      </p:sp>
      <p:graphicFrame>
        <p:nvGraphicFramePr>
          <p:cNvPr id="6" name="Content Placeholder 2" descr="Activity 2 instructions">
            <a:extLst>
              <a:ext uri="{FF2B5EF4-FFF2-40B4-BE49-F238E27FC236}">
                <a16:creationId xmlns:a16="http://schemas.microsoft.com/office/drawing/2014/main" id="{B240C4A7-5C54-4A5C-AA62-980E76F65A1A}"/>
              </a:ext>
            </a:extLst>
          </p:cNvPr>
          <p:cNvGraphicFramePr>
            <a:graphicFrameLocks noGrp="1"/>
          </p:cNvGraphicFramePr>
          <p:nvPr>
            <p:ph idx="1"/>
            <p:extLst>
              <p:ext uri="{D42A27DB-BD31-4B8C-83A1-F6EECF244321}">
                <p14:modId xmlns:p14="http://schemas.microsoft.com/office/powerpoint/2010/main" val="721224096"/>
              </p:ext>
            </p:extLst>
          </p:nvPr>
        </p:nvGraphicFramePr>
        <p:xfrm>
          <a:off x="644056" y="1992506"/>
          <a:ext cx="10927829" cy="439655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27770115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336176" y="329510"/>
            <a:ext cx="10676965" cy="1017882"/>
          </a:xfrm>
        </p:spPr>
        <p:txBody>
          <a:bodyPr>
            <a:normAutofit/>
          </a:bodyPr>
          <a:lstStyle/>
          <a:p>
            <a:r>
              <a:rPr lang="en-US" sz="4000" dirty="0"/>
              <a:t>Questions? (2)</a:t>
            </a:r>
          </a:p>
        </p:txBody>
      </p:sp>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bwMode="auto">
          <a:xfrm>
            <a:off x="3138502" y="1645765"/>
            <a:ext cx="5072312" cy="3566469"/>
          </a:xfrm>
          <a:prstGeom prst="rect">
            <a:avLst/>
          </a:prstGeom>
          <a:noFill/>
          <a:ln w="9525">
            <a:noFill/>
            <a:miter lim="800000"/>
            <a:headEnd/>
            <a:tailEnd/>
          </a:ln>
        </p:spPr>
      </p:pic>
    </p:spTree>
    <p:extLst>
      <p:ext uri="{BB962C8B-B14F-4D97-AF65-F5344CB8AC3E}">
        <p14:creationId xmlns:p14="http://schemas.microsoft.com/office/powerpoint/2010/main" val="378401566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461210" y="269582"/>
            <a:ext cx="10648950" cy="1017882"/>
          </a:xfrm>
        </p:spPr>
        <p:txBody>
          <a:bodyPr>
            <a:normAutofit/>
          </a:bodyPr>
          <a:lstStyle/>
          <a:p>
            <a:r>
              <a:rPr lang="en-US" sz="4000" dirty="0"/>
              <a:t>Check for Understanding</a:t>
            </a:r>
          </a:p>
        </p:txBody>
      </p:sp>
      <p:sp>
        <p:nvSpPr>
          <p:cNvPr id="5" name="Content Placeholder 2">
            <a:extLst>
              <a:ext uri="{FF2B5EF4-FFF2-40B4-BE49-F238E27FC236}">
                <a16:creationId xmlns:a16="http://schemas.microsoft.com/office/drawing/2014/main" id="{9472ED11-4B72-41B0-9BE7-0316EF250076}"/>
              </a:ext>
            </a:extLst>
          </p:cNvPr>
          <p:cNvSpPr txBox="1">
            <a:spLocks/>
          </p:cNvSpPr>
          <p:nvPr/>
        </p:nvSpPr>
        <p:spPr>
          <a:xfrm>
            <a:off x="770020" y="1334810"/>
            <a:ext cx="10031329" cy="446269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There are three 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327408186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4E89F36B-869C-4C5C-9B84-25172612E57E}"/>
              </a:ext>
            </a:extLst>
          </p:cNvPr>
          <p:cNvSpPr>
            <a:spLocks noGrp="1"/>
          </p:cNvSpPr>
          <p:nvPr>
            <p:ph type="title" idx="4294967295"/>
          </p:nvPr>
        </p:nvSpPr>
        <p:spPr>
          <a:ln>
            <a:noFill/>
          </a:ln>
        </p:spPr>
        <p:txBody>
          <a:bodyPr/>
          <a:lstStyle/>
          <a:p>
            <a:r>
              <a:rPr lang="en-US" dirty="0"/>
              <a:t>Break</a:t>
            </a:r>
          </a:p>
        </p:txBody>
      </p:sp>
      <p:pic>
        <p:nvPicPr>
          <p:cNvPr id="5" name="Picture 4">
            <a:extLst>
              <a:ext uri="{FF2B5EF4-FFF2-40B4-BE49-F238E27FC236}">
                <a16:creationId xmlns:a16="http://schemas.microsoft.com/office/drawing/2014/main" id="{9FF4016C-A19D-465A-B032-D163FA2AC89E}"/>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0" y="9144"/>
            <a:ext cx="12192000" cy="6839712"/>
          </a:xfrm>
          <a:prstGeom prst="rect">
            <a:avLst/>
          </a:prstGeom>
        </p:spPr>
      </p:pic>
    </p:spTree>
    <p:extLst>
      <p:ext uri="{BB962C8B-B14F-4D97-AF65-F5344CB8AC3E}">
        <p14:creationId xmlns:p14="http://schemas.microsoft.com/office/powerpoint/2010/main" val="179807044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555631" y="1441938"/>
            <a:ext cx="7080738" cy="3974124"/>
          </a:xfrm>
        </p:spPr>
        <p:txBody>
          <a:bodyPr vert="horz" lIns="91440" tIns="45720" rIns="91440" bIns="45720" rtlCol="0" anchor="ctr">
            <a:normAutofit/>
          </a:bodyPr>
          <a:lstStyle/>
          <a:p>
            <a:r>
              <a:rPr lang="en-US" sz="5400" dirty="0">
                <a:solidFill>
                  <a:schemeClr val="bg1">
                    <a:lumMod val="95000"/>
                    <a:lumOff val="5000"/>
                  </a:schemeClr>
                </a:solidFill>
              </a:rPr>
              <a:t>Monitoring COE Data Quality</a:t>
            </a:r>
          </a:p>
        </p:txBody>
      </p:sp>
    </p:spTree>
    <p:extLst>
      <p:ext uri="{BB962C8B-B14F-4D97-AF65-F5344CB8AC3E}">
        <p14:creationId xmlns:p14="http://schemas.microsoft.com/office/powerpoint/2010/main" val="329205759"/>
      </p:ext>
    </p:extLst>
  </p:cSld>
  <p:clrMapOvr>
    <a:overrideClrMapping bg1="dk1" tx1="lt1" bg2="dk2" tx2="lt2" accent1="accent1" accent2="accent2" accent3="accent3" accent4="accent4" accent5="accent5" accent6="accent6" hlink="hlink" folHlink="folHlink"/>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278"/>
            <a:ext cx="12192000" cy="1113452"/>
          </a:xfrm>
        </p:spPr>
        <p:txBody>
          <a:bodyPr>
            <a:normAutofit/>
          </a:bodyPr>
          <a:lstStyle/>
          <a:p>
            <a:r>
              <a:rPr lang="en-US" sz="4000" dirty="0"/>
              <a:t>COE Review Log</a:t>
            </a:r>
          </a:p>
        </p:txBody>
      </p:sp>
      <p:pic>
        <p:nvPicPr>
          <p:cNvPr id="7" name="Picture 6" descr="Screenshot of COE Review Log screen.">
            <a:extLst>
              <a:ext uri="{FF2B5EF4-FFF2-40B4-BE49-F238E27FC236}">
                <a16:creationId xmlns:a16="http://schemas.microsoft.com/office/drawing/2014/main" id="{5F9BA8F9-04FA-41FB-8BE4-01159130966F}"/>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358113" y="1112174"/>
            <a:ext cx="9475773" cy="5107475"/>
          </a:xfrm>
          <a:prstGeom prst="rect">
            <a:avLst/>
          </a:prstGeom>
        </p:spPr>
      </p:pic>
    </p:spTree>
    <p:extLst>
      <p:ext uri="{BB962C8B-B14F-4D97-AF65-F5344CB8AC3E}">
        <p14:creationId xmlns:p14="http://schemas.microsoft.com/office/powerpoint/2010/main" val="37873152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278"/>
            <a:ext cx="12192000" cy="1017882"/>
          </a:xfrm>
        </p:spPr>
        <p:txBody>
          <a:bodyPr>
            <a:normAutofit/>
          </a:bodyPr>
          <a:lstStyle/>
          <a:p>
            <a:r>
              <a:rPr lang="en-US" sz="4000" dirty="0"/>
              <a:t>COE Review Screen</a:t>
            </a:r>
          </a:p>
        </p:txBody>
      </p:sp>
      <p:pic>
        <p:nvPicPr>
          <p:cNvPr id="5" name="Content Placeholder 4" descr="Screenshot of COE Review screen for an example COE.">
            <a:extLst>
              <a:ext uri="{FF2B5EF4-FFF2-40B4-BE49-F238E27FC236}">
                <a16:creationId xmlns:a16="http://schemas.microsoft.com/office/drawing/2014/main" id="{7F4D2B88-97C0-4408-B103-554D1AF60DFC}"/>
              </a:ext>
            </a:extLst>
          </p:cNvPr>
          <p:cNvPicPr>
            <a:picLocks noGrp="1" noChangeAspect="1"/>
          </p:cNvPicPr>
          <p:nvPr>
            <p:ph idx="1"/>
          </p:nvPr>
        </p:nvPicPr>
        <p:blipFill>
          <a:blip r:embed="rId3" cstate="screen">
            <a:extLst>
              <a:ext uri="{28A0092B-C50C-407E-A947-70E740481C1C}">
                <a14:useLocalDpi xmlns:a14="http://schemas.microsoft.com/office/drawing/2010/main"/>
              </a:ext>
            </a:extLst>
          </a:blip>
          <a:stretch>
            <a:fillRect/>
          </a:stretch>
        </p:blipFill>
        <p:spPr>
          <a:xfrm>
            <a:off x="1416701" y="1016604"/>
            <a:ext cx="9358597" cy="5102225"/>
          </a:xfrm>
        </p:spPr>
      </p:pic>
    </p:spTree>
    <p:extLst>
      <p:ext uri="{BB962C8B-B14F-4D97-AF65-F5344CB8AC3E}">
        <p14:creationId xmlns:p14="http://schemas.microsoft.com/office/powerpoint/2010/main" val="355931372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278"/>
            <a:ext cx="12192000" cy="1017882"/>
          </a:xfrm>
        </p:spPr>
        <p:txBody>
          <a:bodyPr>
            <a:normAutofit/>
          </a:bodyPr>
          <a:lstStyle/>
          <a:p>
            <a:r>
              <a:rPr lang="en-US" sz="4000" dirty="0"/>
              <a:t>COE Review Log Export</a:t>
            </a:r>
          </a:p>
        </p:txBody>
      </p:sp>
      <p:sp>
        <p:nvSpPr>
          <p:cNvPr id="5" name="Content Placeholder 2">
            <a:extLst>
              <a:ext uri="{FF2B5EF4-FFF2-40B4-BE49-F238E27FC236}">
                <a16:creationId xmlns:a16="http://schemas.microsoft.com/office/drawing/2014/main" id="{1F6E987E-7FB0-4E65-9C26-2A2C5A19F57A}"/>
              </a:ext>
            </a:extLst>
          </p:cNvPr>
          <p:cNvSpPr>
            <a:spLocks noGrp="1"/>
          </p:cNvSpPr>
          <p:nvPr>
            <p:ph idx="1"/>
          </p:nvPr>
        </p:nvSpPr>
        <p:spPr>
          <a:xfrm>
            <a:off x="1079911" y="906003"/>
            <a:ext cx="10032177" cy="5266197"/>
          </a:xfrm>
        </p:spPr>
        <p:txBody>
          <a:bodyPr>
            <a:noAutofit/>
          </a:bodyPr>
          <a:lstStyle/>
          <a:p>
            <a:pPr marL="0" indent="0">
              <a:buNone/>
            </a:pPr>
            <a:r>
              <a:rPr lang="en-US" sz="2800" dirty="0"/>
              <a:t>Exporting the report adds the following fields to an Excel spreadsheet:</a:t>
            </a:r>
          </a:p>
          <a:p>
            <a:r>
              <a:rPr lang="en-US" sz="2400" dirty="0"/>
              <a:t>COE Type (values: paper COE, electronic COE)</a:t>
            </a:r>
          </a:p>
          <a:p>
            <a:r>
              <a:rPr lang="en-US" sz="2400" dirty="0"/>
              <a:t>Recruiter Sign Date (when the Recruiter signed the COE)</a:t>
            </a:r>
          </a:p>
          <a:p>
            <a:r>
              <a:rPr lang="en-US" sz="2400" dirty="0"/>
              <a:t>Review Date </a:t>
            </a:r>
            <a:r>
              <a:rPr lang="en-US" sz="2400" dirty="0">
                <a:latin typeface="Arial" panose="020B0604020202020204" pitchFamily="34" charset="0"/>
                <a:cs typeface="Arial" panose="020B0604020202020204" pitchFamily="34" charset="0"/>
              </a:rPr>
              <a:t>—</a:t>
            </a:r>
            <a:r>
              <a:rPr lang="en-US" sz="2400" dirty="0"/>
              <a:t> initial (the first time the COE was sent to Review)	</a:t>
            </a:r>
          </a:p>
          <a:p>
            <a:r>
              <a:rPr lang="en-US" sz="2400" dirty="0"/>
              <a:t>Times in Fix Status (tally of COE returns for corrections or notes)</a:t>
            </a:r>
          </a:p>
          <a:p>
            <a:r>
              <a:rPr lang="en-US" sz="2400" dirty="0"/>
              <a:t>COE marked ineligible (if applicable, due to Quality Control findings)</a:t>
            </a:r>
          </a:p>
          <a:p>
            <a:r>
              <a:rPr lang="en-US" sz="2400" dirty="0"/>
              <a:t>Child removed (if applicable, due to quality control findings)</a:t>
            </a:r>
          </a:p>
          <a:p>
            <a:r>
              <a:rPr lang="en-US" sz="2400" dirty="0"/>
              <a:t>COE Section 1a passed? (values: yes, no)</a:t>
            </a:r>
          </a:p>
          <a:p>
            <a:pPr lvl="1"/>
            <a:r>
              <a:rPr lang="en-US" sz="2400" dirty="0"/>
              <a:t>Section 1a, item 1 (tally of separate notes)</a:t>
            </a:r>
          </a:p>
          <a:p>
            <a:pPr lvl="1"/>
            <a:r>
              <a:rPr lang="en-US" sz="2400" dirty="0"/>
              <a:t>Section 1a, item 2 (tally of separate notes)</a:t>
            </a:r>
          </a:p>
          <a:p>
            <a:pPr lvl="1"/>
            <a:r>
              <a:rPr lang="en-US" sz="2400" dirty="0"/>
              <a:t>Section 1a, item 3 (tally of separate notes)</a:t>
            </a:r>
          </a:p>
        </p:txBody>
      </p:sp>
    </p:spTree>
    <p:extLst>
      <p:ext uri="{BB962C8B-B14F-4D97-AF65-F5344CB8AC3E}">
        <p14:creationId xmlns:p14="http://schemas.microsoft.com/office/powerpoint/2010/main" val="244949775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278"/>
            <a:ext cx="12192000" cy="1017882"/>
          </a:xfrm>
        </p:spPr>
        <p:txBody>
          <a:bodyPr>
            <a:normAutofit/>
          </a:bodyPr>
          <a:lstStyle/>
          <a:p>
            <a:r>
              <a:rPr lang="en-US" sz="4000" dirty="0"/>
              <a:t>COE Review Log Export (2)</a:t>
            </a:r>
          </a:p>
        </p:txBody>
      </p:sp>
      <p:sp>
        <p:nvSpPr>
          <p:cNvPr id="5" name="Content Placeholder 2">
            <a:extLst>
              <a:ext uri="{FF2B5EF4-FFF2-40B4-BE49-F238E27FC236}">
                <a16:creationId xmlns:a16="http://schemas.microsoft.com/office/drawing/2014/main" id="{1F6E987E-7FB0-4E65-9C26-2A2C5A19F57A}"/>
              </a:ext>
            </a:extLst>
          </p:cNvPr>
          <p:cNvSpPr>
            <a:spLocks noGrp="1"/>
          </p:cNvSpPr>
          <p:nvPr>
            <p:ph idx="1"/>
          </p:nvPr>
        </p:nvSpPr>
        <p:spPr>
          <a:xfrm>
            <a:off x="2477292" y="1016604"/>
            <a:ext cx="7237415" cy="5100975"/>
          </a:xfrm>
        </p:spPr>
        <p:txBody>
          <a:bodyPr>
            <a:noAutofit/>
          </a:bodyPr>
          <a:lstStyle/>
          <a:p>
            <a:r>
              <a:rPr lang="en-US" sz="2400" dirty="0"/>
              <a:t>COE Section 1b passed? (values: yes, no)</a:t>
            </a:r>
          </a:p>
          <a:p>
            <a:pPr lvl="1"/>
            <a:r>
              <a:rPr lang="en-US" sz="2400" dirty="0"/>
              <a:t>Section 1b, item 4 (tally of separate notes)</a:t>
            </a:r>
          </a:p>
          <a:p>
            <a:pPr lvl="1"/>
            <a:r>
              <a:rPr lang="en-US" sz="2400" dirty="0"/>
              <a:t>Section 1b, item 5 (tally of separate notes)</a:t>
            </a:r>
          </a:p>
          <a:p>
            <a:pPr lvl="1"/>
            <a:r>
              <a:rPr lang="en-US" sz="2400" dirty="0"/>
              <a:t>Section 1b, item 6 (tally of separate notes)</a:t>
            </a:r>
            <a:endParaRPr lang="en-US" sz="2000" dirty="0"/>
          </a:p>
          <a:p>
            <a:r>
              <a:rPr lang="en-US" sz="2400" dirty="0"/>
              <a:t>COE Section 2 (tally of separate notes)</a:t>
            </a:r>
          </a:p>
          <a:p>
            <a:r>
              <a:rPr lang="en-US" sz="2400" dirty="0"/>
              <a:t>COE Section 3 passed? (values: yes, no)</a:t>
            </a:r>
          </a:p>
          <a:p>
            <a:pPr lvl="1"/>
            <a:r>
              <a:rPr lang="en-US" sz="2400" dirty="0"/>
              <a:t>Section 3, sought work (tally of separate notes)</a:t>
            </a:r>
          </a:p>
          <a:p>
            <a:pPr lvl="1"/>
            <a:r>
              <a:rPr lang="en-US" sz="2400" dirty="0"/>
              <a:t>Section 3, move 1 (tally of separate notes)</a:t>
            </a:r>
          </a:p>
          <a:p>
            <a:pPr lvl="1"/>
            <a:r>
              <a:rPr lang="en-US" sz="2400" dirty="0"/>
              <a:t>Section 3, move 2 (tally of separate notes)</a:t>
            </a:r>
          </a:p>
          <a:p>
            <a:r>
              <a:rPr lang="en-US" sz="2400" dirty="0"/>
              <a:t>COE Section 4 passed? (values: yes, no)</a:t>
            </a:r>
          </a:p>
          <a:p>
            <a:pPr lvl="1"/>
            <a:r>
              <a:rPr lang="en-US" sz="2400" dirty="0"/>
              <a:t>Section 4, item 3 (tally of separate notes)</a:t>
            </a:r>
          </a:p>
          <a:p>
            <a:pPr lvl="1"/>
            <a:r>
              <a:rPr lang="en-US" sz="2400" dirty="0"/>
              <a:t>Section 4, item 4 (tally of separate notes)</a:t>
            </a:r>
          </a:p>
        </p:txBody>
      </p:sp>
    </p:spTree>
    <p:extLst>
      <p:ext uri="{BB962C8B-B14F-4D97-AF65-F5344CB8AC3E}">
        <p14:creationId xmlns:p14="http://schemas.microsoft.com/office/powerpoint/2010/main" val="727706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F197253-1699-4251-BBF1-2F35430F388C}"/>
              </a:ext>
            </a:extLst>
          </p:cNvPr>
          <p:cNvSpPr>
            <a:spLocks noGrp="1"/>
          </p:cNvSpPr>
          <p:nvPr>
            <p:ph type="title"/>
          </p:nvPr>
        </p:nvSpPr>
        <p:spPr>
          <a:xfrm>
            <a:off x="420786" y="11185"/>
            <a:ext cx="10953969" cy="1325563"/>
          </a:xfrm>
        </p:spPr>
        <p:txBody>
          <a:bodyPr>
            <a:normAutofit/>
          </a:bodyPr>
          <a:lstStyle/>
          <a:p>
            <a:r>
              <a:rPr lang="en-US" sz="4000" dirty="0"/>
              <a:t>Welcome and Introductions</a:t>
            </a:r>
          </a:p>
        </p:txBody>
      </p:sp>
      <p:sp>
        <p:nvSpPr>
          <p:cNvPr id="3" name="Content Placeholder 2">
            <a:extLst>
              <a:ext uri="{FF2B5EF4-FFF2-40B4-BE49-F238E27FC236}">
                <a16:creationId xmlns:a16="http://schemas.microsoft.com/office/drawing/2014/main" id="{4A6AA411-FD87-44EE-94A9-EBB544343C3A}"/>
              </a:ext>
            </a:extLst>
          </p:cNvPr>
          <p:cNvSpPr txBox="1">
            <a:spLocks/>
          </p:cNvSpPr>
          <p:nvPr/>
        </p:nvSpPr>
        <p:spPr>
          <a:xfrm>
            <a:off x="1589314" y="1336748"/>
            <a:ext cx="9983670" cy="4764647"/>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10000"/>
              </a:lnSpc>
              <a:spcBef>
                <a:spcPts val="600"/>
              </a:spcBef>
              <a:spcAft>
                <a:spcPts val="0"/>
              </a:spcAft>
              <a:buClrTx/>
              <a:buSzTx/>
              <a:buFont typeface="Arial" panose="020B0604020202020204" pitchFamily="34" charset="0"/>
              <a:buNone/>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Session Presenters</a:t>
            </a:r>
          </a:p>
          <a:p>
            <a:pPr marL="228600" marR="0" lvl="0" indent="-228600" algn="l" defTabSz="914400" rtl="0" eaLnBrk="1" fontAlgn="auto" latinLnBrk="0" hangingPunct="1">
              <a:lnSpc>
                <a:spcPct val="110000"/>
              </a:lnSpc>
              <a:spcBef>
                <a:spcPts val="8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Juli Auld, Education Research and Evaluation Consultant, California Department of Education (CDE)</a:t>
            </a:r>
          </a:p>
          <a:p>
            <a:pPr marL="0" marR="0" lvl="0" indent="0" algn="l" defTabSz="914400" rtl="0" eaLnBrk="1" fontAlgn="auto" latinLnBrk="0" hangingPunct="1">
              <a:lnSpc>
                <a:spcPct val="110000"/>
              </a:lnSpc>
              <a:spcBef>
                <a:spcPts val="8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a:p>
            <a:pPr marL="228600" marR="0" lvl="0" indent="-228600" algn="l" defTabSz="914400" rtl="0" eaLnBrk="1" fontAlgn="auto" latinLnBrk="0" hangingPunct="1">
              <a:lnSpc>
                <a:spcPct val="110000"/>
              </a:lnSpc>
              <a:spcBef>
                <a:spcPts val="8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Jose Valencia, Migrant Student Information Network (MSIN) Lead, WestEd</a:t>
            </a:r>
          </a:p>
          <a:p>
            <a:pPr marL="0" marR="0" lvl="0" indent="0" algn="l" defTabSz="914400" rtl="0" eaLnBrk="1" fontAlgn="auto" latinLnBrk="0" hangingPunct="1">
              <a:lnSpc>
                <a:spcPct val="110000"/>
              </a:lnSpc>
              <a:spcBef>
                <a:spcPts val="800"/>
              </a:spcBef>
              <a:spcAft>
                <a:spcPts val="0"/>
              </a:spcAft>
              <a:buClrTx/>
              <a:buSzTx/>
              <a:buFont typeface="Arial" panose="020B0604020202020204" pitchFamily="34" charset="0"/>
              <a:buNone/>
              <a:tabLst/>
              <a:defRPr/>
            </a:pPr>
            <a:endPar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endParaRPr>
          </a:p>
          <a:p>
            <a:pPr marL="228600" marR="0" lvl="0" indent="-228600" algn="l" defTabSz="914400" rtl="0" eaLnBrk="1" fontAlgn="auto" latinLnBrk="0" hangingPunct="1">
              <a:lnSpc>
                <a:spcPct val="110000"/>
              </a:lnSpc>
              <a:spcBef>
                <a:spcPts val="800"/>
              </a:spcBef>
              <a:spcAft>
                <a:spcPts val="0"/>
              </a:spcAft>
              <a:buClrTx/>
              <a:buSzTx/>
              <a:buFont typeface="Arial" panose="020B0604020202020204" pitchFamily="34" charset="0"/>
              <a:buChar char="•"/>
              <a:tabLst/>
              <a:defRPr/>
            </a:pPr>
            <a:r>
              <a:rPr kumimoji="0" lang="en-US" sz="2800" b="0" i="0" u="none" strike="noStrike" kern="1200" cap="none" spc="0" normalizeH="0" baseline="0" noProof="0" dirty="0">
                <a:ln>
                  <a:noFill/>
                </a:ln>
                <a:solidFill>
                  <a:prstClr val="white"/>
                </a:solidFill>
                <a:effectLst/>
                <a:uLnTx/>
                <a:uFillTx/>
                <a:latin typeface="Arial" panose="020B0604020202020204" pitchFamily="34" charset="0"/>
                <a:ea typeface="+mn-ea"/>
                <a:cs typeface="+mn-cs"/>
              </a:rPr>
              <a:t>Victor Garibay, MSIN Specialist, WestEd</a:t>
            </a:r>
          </a:p>
        </p:txBody>
      </p:sp>
      <p:pic>
        <p:nvPicPr>
          <p:cNvPr id="5" name="Picture 4">
            <a:extLst>
              <a:ext uri="{FF2B5EF4-FFF2-40B4-BE49-F238E27FC236}">
                <a16:creationId xmlns:a16="http://schemas.microsoft.com/office/drawing/2014/main" id="{45B81A16-999D-444F-A736-FA89EFE6312D}"/>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37457" y="1847293"/>
            <a:ext cx="1213758" cy="1247852"/>
          </a:xfrm>
          <a:prstGeom prst="rect">
            <a:avLst/>
          </a:prstGeom>
        </p:spPr>
      </p:pic>
      <p:pic>
        <p:nvPicPr>
          <p:cNvPr id="4" name="Picture 3">
            <a:extLst>
              <a:ext uri="{FF2B5EF4-FFF2-40B4-BE49-F238E27FC236}">
                <a16:creationId xmlns:a16="http://schemas.microsoft.com/office/drawing/2014/main" id="{2C47CA8B-1EF7-4934-87CE-97BA2A80AAC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13343" y="3402570"/>
            <a:ext cx="1237871" cy="1153886"/>
          </a:xfrm>
          <a:prstGeom prst="rect">
            <a:avLst/>
          </a:prstGeom>
        </p:spPr>
      </p:pic>
      <p:pic>
        <p:nvPicPr>
          <p:cNvPr id="6" name="Picture 5">
            <a:extLst>
              <a:ext uri="{FF2B5EF4-FFF2-40B4-BE49-F238E27FC236}">
                <a16:creationId xmlns:a16="http://schemas.microsoft.com/office/drawing/2014/main" id="{933355F6-6EF9-49D0-A6DA-1C0C8CBF4B26}"/>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313344" y="4863882"/>
            <a:ext cx="1237871" cy="1237513"/>
          </a:xfrm>
          <a:prstGeom prst="rect">
            <a:avLst/>
          </a:prstGeom>
        </p:spPr>
      </p:pic>
    </p:spTree>
    <p:extLst>
      <p:ext uri="{BB962C8B-B14F-4D97-AF65-F5344CB8AC3E}">
        <p14:creationId xmlns:p14="http://schemas.microsoft.com/office/powerpoint/2010/main" val="263340485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1279"/>
            <a:ext cx="12192000" cy="1186611"/>
          </a:xfrm>
        </p:spPr>
        <p:txBody>
          <a:bodyPr>
            <a:normAutofit/>
          </a:bodyPr>
          <a:lstStyle/>
          <a:p>
            <a:r>
              <a:rPr lang="en-US" sz="4000" dirty="0"/>
              <a:t>COE Review Log Export (3)</a:t>
            </a:r>
          </a:p>
        </p:txBody>
      </p:sp>
      <p:sp>
        <p:nvSpPr>
          <p:cNvPr id="5" name="Content Placeholder 2">
            <a:extLst>
              <a:ext uri="{FF2B5EF4-FFF2-40B4-BE49-F238E27FC236}">
                <a16:creationId xmlns:a16="http://schemas.microsoft.com/office/drawing/2014/main" id="{1F6E987E-7FB0-4E65-9C26-2A2C5A19F57A}"/>
              </a:ext>
            </a:extLst>
          </p:cNvPr>
          <p:cNvSpPr>
            <a:spLocks noGrp="1"/>
          </p:cNvSpPr>
          <p:nvPr>
            <p:ph idx="1"/>
          </p:nvPr>
        </p:nvSpPr>
        <p:spPr>
          <a:xfrm>
            <a:off x="2198255" y="1185333"/>
            <a:ext cx="7796818" cy="4932246"/>
          </a:xfrm>
        </p:spPr>
        <p:txBody>
          <a:bodyPr>
            <a:noAutofit/>
          </a:bodyPr>
          <a:lstStyle/>
          <a:p>
            <a:r>
              <a:rPr lang="en-US" sz="2400" dirty="0"/>
              <a:t>Section 5, parent names (tally of separate notes)</a:t>
            </a:r>
          </a:p>
          <a:p>
            <a:r>
              <a:rPr lang="en-US" sz="2400" dirty="0"/>
              <a:t>Section 5, addresses (tally of separate notes)	</a:t>
            </a:r>
          </a:p>
          <a:p>
            <a:r>
              <a:rPr lang="en-US" sz="2400" dirty="0"/>
              <a:t>Section 6 passed?	 (values: yes, no)</a:t>
            </a:r>
          </a:p>
          <a:p>
            <a:pPr lvl="1"/>
            <a:r>
              <a:rPr lang="en-US" sz="2400" dirty="0"/>
              <a:t>Section 6, child data (tally of separate notes)</a:t>
            </a:r>
            <a:r>
              <a:rPr lang="en-US" sz="2000" dirty="0"/>
              <a:t>	</a:t>
            </a:r>
          </a:p>
          <a:p>
            <a:r>
              <a:rPr lang="en-US" sz="2400" dirty="0"/>
              <a:t>Section 7 passed? (values: yes, no)</a:t>
            </a:r>
          </a:p>
          <a:p>
            <a:pPr lvl="1"/>
            <a:r>
              <a:rPr lang="en-US" sz="2400" dirty="0"/>
              <a:t>Section 7, school &amp; health (tally of separate notes)</a:t>
            </a:r>
          </a:p>
          <a:p>
            <a:r>
              <a:rPr lang="en-US" sz="2400" dirty="0"/>
              <a:t>Section 9, signature (tally of separate notes)</a:t>
            </a:r>
          </a:p>
          <a:p>
            <a:r>
              <a:rPr lang="en-US" sz="2400" dirty="0"/>
              <a:t>Section 10, signature (tally of separate notes)</a:t>
            </a:r>
          </a:p>
          <a:p>
            <a:r>
              <a:rPr lang="en-US" sz="2400" dirty="0"/>
              <a:t>Section 11, signature (tally of separate notes)</a:t>
            </a:r>
          </a:p>
          <a:p>
            <a:r>
              <a:rPr lang="en-US" sz="2400" dirty="0"/>
              <a:t>Section 12, comment (tally of separate notes)</a:t>
            </a:r>
          </a:p>
        </p:txBody>
      </p:sp>
    </p:spTree>
    <p:extLst>
      <p:ext uri="{BB962C8B-B14F-4D97-AF65-F5344CB8AC3E}">
        <p14:creationId xmlns:p14="http://schemas.microsoft.com/office/powerpoint/2010/main" val="207345806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57486" y="248465"/>
            <a:ext cx="10809963" cy="1017882"/>
          </a:xfrm>
        </p:spPr>
        <p:txBody>
          <a:bodyPr>
            <a:normAutofit/>
          </a:bodyPr>
          <a:lstStyle/>
          <a:p>
            <a:r>
              <a:rPr lang="en-US" sz="4000" dirty="0"/>
              <a:t>COE Review Log Export </a:t>
            </a:r>
            <a:r>
              <a:rPr lang="en-US" sz="4000" dirty="0">
                <a:latin typeface="Arial" panose="020B0604020202020204" pitchFamily="34" charset="0"/>
                <a:cs typeface="Arial" panose="020B0604020202020204" pitchFamily="34" charset="0"/>
              </a:rPr>
              <a:t>—</a:t>
            </a:r>
            <a:r>
              <a:rPr lang="en-US" sz="4000" dirty="0"/>
              <a:t> Demonstration</a:t>
            </a:r>
          </a:p>
        </p:txBody>
      </p:sp>
      <p:pic>
        <p:nvPicPr>
          <p:cNvPr id="7" name="Picture 6">
            <a:extLst>
              <a:ext uri="{FF2B5EF4-FFF2-40B4-BE49-F238E27FC236}">
                <a16:creationId xmlns:a16="http://schemas.microsoft.com/office/drawing/2014/main" id="{838FF751-8984-449F-ADB5-1526456E0957}"/>
              </a:ext>
              <a:ext uri="{C183D7F6-B498-43B3-948B-1728B52AA6E4}">
                <adec:decorative xmlns:adec="http://schemas.microsoft.com/office/drawing/2017/decorative" val="1"/>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505464" y="1560804"/>
            <a:ext cx="6114006" cy="4076004"/>
          </a:xfrm>
          <a:prstGeom prst="rect">
            <a:avLst/>
          </a:prstGeom>
        </p:spPr>
      </p:pic>
    </p:spTree>
    <p:extLst>
      <p:ext uri="{BB962C8B-B14F-4D97-AF65-F5344CB8AC3E}">
        <p14:creationId xmlns:p14="http://schemas.microsoft.com/office/powerpoint/2010/main" val="178417285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35425"/>
            <a:ext cx="12192000" cy="1017882"/>
          </a:xfrm>
        </p:spPr>
        <p:txBody>
          <a:bodyPr>
            <a:normAutofit/>
          </a:bodyPr>
          <a:lstStyle/>
          <a:p>
            <a:r>
              <a:rPr lang="en-US" sz="4000" dirty="0"/>
              <a:t>COE Review Log Tips</a:t>
            </a:r>
          </a:p>
        </p:txBody>
      </p:sp>
      <p:sp>
        <p:nvSpPr>
          <p:cNvPr id="5" name="Content Placeholder 3">
            <a:extLst>
              <a:ext uri="{FF2B5EF4-FFF2-40B4-BE49-F238E27FC236}">
                <a16:creationId xmlns:a16="http://schemas.microsoft.com/office/drawing/2014/main" id="{7E4D17F3-5102-4EFB-A1AE-3505586396D5}"/>
              </a:ext>
            </a:extLst>
          </p:cNvPr>
          <p:cNvSpPr>
            <a:spLocks noGrp="1"/>
          </p:cNvSpPr>
          <p:nvPr>
            <p:ph idx="1"/>
          </p:nvPr>
        </p:nvSpPr>
        <p:spPr>
          <a:xfrm>
            <a:off x="1129430" y="1053307"/>
            <a:ext cx="9933140" cy="5101850"/>
          </a:xfrm>
        </p:spPr>
        <p:txBody>
          <a:bodyPr>
            <a:noAutofit/>
          </a:bodyPr>
          <a:lstStyle/>
          <a:p>
            <a:pPr marL="0" indent="0">
              <a:lnSpc>
                <a:spcPct val="100000"/>
              </a:lnSpc>
              <a:buNone/>
            </a:pPr>
            <a:r>
              <a:rPr lang="en-US" sz="2800" dirty="0"/>
              <a:t>Read the “COE Review Log </a:t>
            </a:r>
            <a:r>
              <a:rPr lang="en-US" sz="2800" dirty="0">
                <a:latin typeface="Arial" panose="020B0604020202020204" pitchFamily="34" charset="0"/>
                <a:cs typeface="Arial" panose="020B0604020202020204" pitchFamily="34" charset="0"/>
              </a:rPr>
              <a:t>—</a:t>
            </a:r>
            <a:r>
              <a:rPr lang="en-US" sz="2800" dirty="0"/>
              <a:t> MSIN User Guide,” found on the MSIN home page (under Identification &amp; Recruitment). This guide explains three use cases in detail:</a:t>
            </a:r>
          </a:p>
          <a:p>
            <a:pPr marL="971550" lvl="1" indent="-514350">
              <a:lnSpc>
                <a:spcPct val="100000"/>
              </a:lnSpc>
              <a:spcBef>
                <a:spcPts val="1200"/>
              </a:spcBef>
              <a:buFont typeface="+mj-lt"/>
              <a:buAutoNum type="arabicPeriod"/>
            </a:pPr>
            <a:r>
              <a:rPr lang="en-US" dirty="0"/>
              <a:t>SEA Reviewers can export the COE Review Log to analyze their own work history, such as their COE approvals versus the COEs they have denied.</a:t>
            </a:r>
          </a:p>
          <a:p>
            <a:pPr marL="971550" lvl="1" indent="-514350">
              <a:lnSpc>
                <a:spcPct val="100000"/>
              </a:lnSpc>
              <a:spcBef>
                <a:spcPts val="1200"/>
              </a:spcBef>
              <a:buFont typeface="+mj-lt"/>
              <a:buAutoNum type="arabicPeriod"/>
            </a:pPr>
            <a:r>
              <a:rPr lang="en-US" dirty="0"/>
              <a:t>I&amp;R Managers and SEA Reviewers can determine if they are meeting their own goals for COE review times.</a:t>
            </a:r>
          </a:p>
          <a:p>
            <a:pPr marL="971550" lvl="1" indent="-514350">
              <a:lnSpc>
                <a:spcPct val="100000"/>
              </a:lnSpc>
              <a:spcBef>
                <a:spcPts val="1200"/>
              </a:spcBef>
              <a:buFont typeface="+mj-lt"/>
              <a:buAutoNum type="arabicPeriod"/>
            </a:pPr>
            <a:r>
              <a:rPr lang="en-US" dirty="0"/>
              <a:t>I&amp;R Managers and SEA Reviewers can determine which sections of the COE have the most issues.</a:t>
            </a:r>
          </a:p>
        </p:txBody>
      </p:sp>
    </p:spTree>
    <p:extLst>
      <p:ext uri="{BB962C8B-B14F-4D97-AF65-F5344CB8AC3E}">
        <p14:creationId xmlns:p14="http://schemas.microsoft.com/office/powerpoint/2010/main" val="111388522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230489"/>
          </a:xfrm>
        </p:spPr>
        <p:txBody>
          <a:bodyPr>
            <a:normAutofit/>
          </a:bodyPr>
          <a:lstStyle/>
          <a:p>
            <a:r>
              <a:rPr lang="en-US" sz="4000" dirty="0"/>
              <a:t>Collaborative Activity 3</a:t>
            </a:r>
          </a:p>
        </p:txBody>
      </p:sp>
      <p:pic>
        <p:nvPicPr>
          <p:cNvPr id="7" name="Picture 6" descr="Screenshot of Activity 3">
            <a:extLst>
              <a:ext uri="{FF2B5EF4-FFF2-40B4-BE49-F238E27FC236}">
                <a16:creationId xmlns:a16="http://schemas.microsoft.com/office/drawing/2014/main" id="{A639D293-96CE-4E1E-91A1-44AD7BB292C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308789" y="1230489"/>
            <a:ext cx="7583355" cy="4883473"/>
          </a:xfrm>
          <a:prstGeom prst="rect">
            <a:avLst/>
          </a:prstGeom>
        </p:spPr>
      </p:pic>
    </p:spTree>
    <p:extLst>
      <p:ext uri="{BB962C8B-B14F-4D97-AF65-F5344CB8AC3E}">
        <p14:creationId xmlns:p14="http://schemas.microsoft.com/office/powerpoint/2010/main" val="323753127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073987" y="398610"/>
            <a:ext cx="10044023" cy="877729"/>
          </a:xfrm>
        </p:spPr>
        <p:txBody>
          <a:bodyPr anchor="ctr">
            <a:normAutofit/>
          </a:bodyPr>
          <a:lstStyle/>
          <a:p>
            <a:r>
              <a:rPr lang="en-US" sz="4000" dirty="0">
                <a:solidFill>
                  <a:srgbClr val="FFFFFF"/>
                </a:solidFill>
              </a:rPr>
              <a:t>Activity 3 Instructions</a:t>
            </a:r>
          </a:p>
        </p:txBody>
      </p:sp>
      <p:graphicFrame>
        <p:nvGraphicFramePr>
          <p:cNvPr id="6" name="Content Placeholder 2" descr="Activity 3 instructions">
            <a:extLst>
              <a:ext uri="{FF2B5EF4-FFF2-40B4-BE49-F238E27FC236}">
                <a16:creationId xmlns:a16="http://schemas.microsoft.com/office/drawing/2014/main" id="{5A6D9351-229F-4D7E-97E0-241C062D10D7}"/>
              </a:ext>
            </a:extLst>
          </p:cNvPr>
          <p:cNvGraphicFramePr>
            <a:graphicFrameLocks noGrp="1"/>
          </p:cNvGraphicFramePr>
          <p:nvPr>
            <p:ph idx="1"/>
            <p:extLst>
              <p:ext uri="{D42A27DB-BD31-4B8C-83A1-F6EECF244321}">
                <p14:modId xmlns:p14="http://schemas.microsoft.com/office/powerpoint/2010/main" val="2233570811"/>
              </p:ext>
            </p:extLst>
          </p:nvPr>
        </p:nvGraphicFramePr>
        <p:xfrm>
          <a:off x="632085" y="1751335"/>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5785006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309282" y="366591"/>
            <a:ext cx="10717306" cy="1017882"/>
          </a:xfrm>
        </p:spPr>
        <p:txBody>
          <a:bodyPr>
            <a:normAutofit/>
          </a:bodyPr>
          <a:lstStyle/>
          <a:p>
            <a:r>
              <a:rPr lang="en-US" sz="4000" dirty="0"/>
              <a:t>Questions? (3)</a:t>
            </a:r>
          </a:p>
        </p:txBody>
      </p:sp>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bwMode="auto">
          <a:xfrm>
            <a:off x="3131779" y="1645765"/>
            <a:ext cx="5072312" cy="3566469"/>
          </a:xfrm>
          <a:prstGeom prst="rect">
            <a:avLst/>
          </a:prstGeom>
          <a:noFill/>
          <a:ln w="9525">
            <a:noFill/>
            <a:miter lim="800000"/>
            <a:headEnd/>
            <a:tailEnd/>
          </a:ln>
        </p:spPr>
      </p:pic>
    </p:spTree>
    <p:extLst>
      <p:ext uri="{BB962C8B-B14F-4D97-AF65-F5344CB8AC3E}">
        <p14:creationId xmlns:p14="http://schemas.microsoft.com/office/powerpoint/2010/main" val="375968144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461210" y="204159"/>
            <a:ext cx="10648950" cy="1017882"/>
          </a:xfrm>
        </p:spPr>
        <p:txBody>
          <a:bodyPr>
            <a:normAutofit/>
          </a:bodyPr>
          <a:lstStyle/>
          <a:p>
            <a:r>
              <a:rPr lang="en-US" sz="4000" dirty="0"/>
              <a:t>Check for Understanding (2)</a:t>
            </a:r>
          </a:p>
        </p:txBody>
      </p:sp>
      <p:sp>
        <p:nvSpPr>
          <p:cNvPr id="5" name="Content Placeholder 2">
            <a:extLst>
              <a:ext uri="{FF2B5EF4-FFF2-40B4-BE49-F238E27FC236}">
                <a16:creationId xmlns:a16="http://schemas.microsoft.com/office/drawing/2014/main" id="{9472ED11-4B72-41B0-9BE7-0316EF250076}"/>
              </a:ext>
            </a:extLst>
          </p:cNvPr>
          <p:cNvSpPr txBox="1">
            <a:spLocks/>
          </p:cNvSpPr>
          <p:nvPr/>
        </p:nvSpPr>
        <p:spPr>
          <a:xfrm>
            <a:off x="770020" y="1248935"/>
            <a:ext cx="10031329" cy="4462696"/>
          </a:xfrm>
          <a:prstGeom prst="rect">
            <a:avLst/>
          </a:prstGeom>
        </p:spPr>
        <p:txBody>
          <a:bodyPr>
            <a:noAutofit/>
          </a:bodyPr>
          <a:lst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Next, you will see a pop-up window with questions and response options.</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There are two questions for this section; answer them as best you can.</a:t>
            </a:r>
          </a:p>
          <a:p>
            <a:pPr marL="457200" lvl="1" indent="-457200" defTabSz="914400">
              <a:spcBef>
                <a:spcPts val="1200"/>
              </a:spcBef>
              <a:spcAft>
                <a:spcPts val="1200"/>
              </a:spcAft>
              <a:buFont typeface="Arial" panose="020B0604020202020204" pitchFamily="34" charset="0"/>
              <a:buChar char="•"/>
              <a:defRPr/>
            </a:pPr>
            <a:r>
              <a:rPr lang="en-US" dirty="0">
                <a:solidFill>
                  <a:schemeClr val="bg1"/>
                </a:solidFill>
                <a:latin typeface="Arial" panose="020B0604020202020204" pitchFamily="34" charset="0"/>
              </a:rPr>
              <a:t>You will get a warning when the poll is about to close.</a:t>
            </a:r>
          </a:p>
        </p:txBody>
      </p:sp>
    </p:spTree>
    <p:extLst>
      <p:ext uri="{BB962C8B-B14F-4D97-AF65-F5344CB8AC3E}">
        <p14:creationId xmlns:p14="http://schemas.microsoft.com/office/powerpoint/2010/main" val="6016725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7" name="Freeform: Shape 6">
            <a:extLst>
              <a:ext uri="{FF2B5EF4-FFF2-40B4-BE49-F238E27FC236}">
                <a16:creationId xmlns:a16="http://schemas.microsoft.com/office/drawing/2014/main" id="{66B332A4-D438-4773-A77F-5ED49A448D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953768" y="0"/>
            <a:ext cx="8284464" cy="6858000"/>
          </a:xfrm>
          <a:custGeom>
            <a:avLst/>
            <a:gdLst>
              <a:gd name="connsiteX0" fmla="*/ 1818109 w 8284464"/>
              <a:gd name="connsiteY0" fmla="*/ 0 h 6858000"/>
              <a:gd name="connsiteX1" fmla="*/ 6466355 w 8284464"/>
              <a:gd name="connsiteY1" fmla="*/ 0 h 6858000"/>
              <a:gd name="connsiteX2" fmla="*/ 6620596 w 8284464"/>
              <a:gd name="connsiteY2" fmla="*/ 109683 h 6858000"/>
              <a:gd name="connsiteX3" fmla="*/ 8284464 w 8284464"/>
              <a:gd name="connsiteY3" fmla="*/ 3429000 h 6858000"/>
              <a:gd name="connsiteX4" fmla="*/ 6620596 w 8284464"/>
              <a:gd name="connsiteY4" fmla="*/ 6748318 h 6858000"/>
              <a:gd name="connsiteX5" fmla="*/ 6466355 w 8284464"/>
              <a:gd name="connsiteY5" fmla="*/ 6858000 h 6858000"/>
              <a:gd name="connsiteX6" fmla="*/ 1818109 w 8284464"/>
              <a:gd name="connsiteY6" fmla="*/ 6858000 h 6858000"/>
              <a:gd name="connsiteX7" fmla="*/ 1663869 w 8284464"/>
              <a:gd name="connsiteY7" fmla="*/ 6748318 h 6858000"/>
              <a:gd name="connsiteX8" fmla="*/ 0 w 8284464"/>
              <a:gd name="connsiteY8" fmla="*/ 3429000 h 6858000"/>
              <a:gd name="connsiteX9" fmla="*/ 1663869 w 8284464"/>
              <a:gd name="connsiteY9" fmla="*/ 10968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84464" h="6858000">
                <a:moveTo>
                  <a:pt x="1818109" y="0"/>
                </a:moveTo>
                <a:lnTo>
                  <a:pt x="6466355" y="0"/>
                </a:lnTo>
                <a:lnTo>
                  <a:pt x="6620596" y="109683"/>
                </a:lnTo>
                <a:cubicBezTo>
                  <a:pt x="7630666" y="865069"/>
                  <a:pt x="8284464" y="2070683"/>
                  <a:pt x="8284464" y="3429000"/>
                </a:cubicBezTo>
                <a:cubicBezTo>
                  <a:pt x="8284464" y="4787317"/>
                  <a:pt x="7630666" y="5992931"/>
                  <a:pt x="6620596" y="6748318"/>
                </a:cubicBezTo>
                <a:lnTo>
                  <a:pt x="6466355" y="6858000"/>
                </a:lnTo>
                <a:lnTo>
                  <a:pt x="1818109" y="6858000"/>
                </a:lnTo>
                <a:lnTo>
                  <a:pt x="1663869" y="6748318"/>
                </a:lnTo>
                <a:cubicBezTo>
                  <a:pt x="653798" y="5992931"/>
                  <a:pt x="0" y="4787317"/>
                  <a:pt x="0" y="3429000"/>
                </a:cubicBezTo>
                <a:cubicBezTo>
                  <a:pt x="0" y="2070683"/>
                  <a:pt x="653798" y="865069"/>
                  <a:pt x="1663869" y="109683"/>
                </a:cubicBez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9" name="Freeform: Shape 8">
            <a:extLst>
              <a:ext uri="{FF2B5EF4-FFF2-40B4-BE49-F238E27FC236}">
                <a16:creationId xmlns:a16="http://schemas.microsoft.com/office/drawing/2014/main" id="{DF9AD32D-FF05-44F4-BD4D-9CEE89B71EB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118360" y="0"/>
            <a:ext cx="7955280" cy="6858000"/>
          </a:xfrm>
          <a:custGeom>
            <a:avLst/>
            <a:gdLst>
              <a:gd name="connsiteX0" fmla="*/ 1962423 w 7955280"/>
              <a:gd name="connsiteY0" fmla="*/ 0 h 6858000"/>
              <a:gd name="connsiteX1" fmla="*/ 5992858 w 7955280"/>
              <a:gd name="connsiteY1" fmla="*/ 0 h 6858000"/>
              <a:gd name="connsiteX2" fmla="*/ 6040191 w 7955280"/>
              <a:gd name="connsiteY2" fmla="*/ 27216 h 6858000"/>
              <a:gd name="connsiteX3" fmla="*/ 7955280 w 7955280"/>
              <a:gd name="connsiteY3" fmla="*/ 3429000 h 6858000"/>
              <a:gd name="connsiteX4" fmla="*/ 6040191 w 7955280"/>
              <a:gd name="connsiteY4" fmla="*/ 6830784 h 6858000"/>
              <a:gd name="connsiteX5" fmla="*/ 5992858 w 7955280"/>
              <a:gd name="connsiteY5" fmla="*/ 6858000 h 6858000"/>
              <a:gd name="connsiteX6" fmla="*/ 1962423 w 7955280"/>
              <a:gd name="connsiteY6" fmla="*/ 6858000 h 6858000"/>
              <a:gd name="connsiteX7" fmla="*/ 1915089 w 7955280"/>
              <a:gd name="connsiteY7" fmla="*/ 6830784 h 6858000"/>
              <a:gd name="connsiteX8" fmla="*/ 0 w 7955280"/>
              <a:gd name="connsiteY8" fmla="*/ 3429000 h 6858000"/>
              <a:gd name="connsiteX9" fmla="*/ 1915089 w 7955280"/>
              <a:gd name="connsiteY9" fmla="*/ 272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55280" h="6858000">
                <a:moveTo>
                  <a:pt x="1962423" y="0"/>
                </a:moveTo>
                <a:lnTo>
                  <a:pt x="5992858" y="0"/>
                </a:lnTo>
                <a:lnTo>
                  <a:pt x="6040191" y="27216"/>
                </a:lnTo>
                <a:cubicBezTo>
                  <a:pt x="7188332" y="724844"/>
                  <a:pt x="7955280" y="1987357"/>
                  <a:pt x="7955280" y="3429000"/>
                </a:cubicBezTo>
                <a:cubicBezTo>
                  <a:pt x="7955280" y="4870644"/>
                  <a:pt x="7188332" y="6133157"/>
                  <a:pt x="6040191" y="6830784"/>
                </a:cubicBezTo>
                <a:lnTo>
                  <a:pt x="5992858" y="6858000"/>
                </a:lnTo>
                <a:lnTo>
                  <a:pt x="1962423" y="6858000"/>
                </a:lnTo>
                <a:lnTo>
                  <a:pt x="1915089" y="6830784"/>
                </a:lnTo>
                <a:cubicBezTo>
                  <a:pt x="766948" y="6133157"/>
                  <a:pt x="0" y="4870644"/>
                  <a:pt x="0" y="3429000"/>
                </a:cubicBezTo>
                <a:cubicBezTo>
                  <a:pt x="0" y="1987357"/>
                  <a:pt x="766948" y="724844"/>
                  <a:pt x="1915089" y="27216"/>
                </a:cubicBezTo>
                <a:close/>
              </a:path>
            </a:pathLst>
          </a:cu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2555631" y="1441938"/>
            <a:ext cx="7080738" cy="3974124"/>
          </a:xfrm>
        </p:spPr>
        <p:txBody>
          <a:bodyPr vert="horz" lIns="91440" tIns="45720" rIns="91440" bIns="45720" rtlCol="0" anchor="ctr">
            <a:normAutofit/>
          </a:bodyPr>
          <a:lstStyle/>
          <a:p>
            <a:r>
              <a:rPr lang="en-US" sz="5400" dirty="0">
                <a:solidFill>
                  <a:schemeClr val="bg1">
                    <a:lumMod val="95000"/>
                    <a:lumOff val="5000"/>
                  </a:schemeClr>
                </a:solidFill>
              </a:rPr>
              <a:t>Resources and Closing Activity</a:t>
            </a:r>
          </a:p>
        </p:txBody>
      </p:sp>
    </p:spTree>
    <p:extLst>
      <p:ext uri="{BB962C8B-B14F-4D97-AF65-F5344CB8AC3E}">
        <p14:creationId xmlns:p14="http://schemas.microsoft.com/office/powerpoint/2010/main" val="2127919200"/>
      </p:ext>
    </p:extLst>
  </p:cSld>
  <p:clrMapOvr>
    <a:overrideClrMapping bg1="dk1" tx1="lt1" bg2="dk2" tx2="lt2" accent1="accent1" accent2="accent2" accent3="accent3" accent4="accent4" accent5="accent5" accent6="accent6" hlink="hlink" folHlink="folHlink"/>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0784910" cy="1365338"/>
          </a:xfrm>
        </p:spPr>
        <p:txBody>
          <a:bodyPr>
            <a:normAutofit/>
          </a:bodyPr>
          <a:lstStyle/>
          <a:p>
            <a:r>
              <a:rPr lang="en-US" sz="4000" dirty="0"/>
              <a:t>Resources</a:t>
            </a:r>
          </a:p>
        </p:txBody>
      </p:sp>
      <p:sp>
        <p:nvSpPr>
          <p:cNvPr id="9" name="Content Placeholder 8">
            <a:extLst>
              <a:ext uri="{FF2B5EF4-FFF2-40B4-BE49-F238E27FC236}">
                <a16:creationId xmlns:a16="http://schemas.microsoft.com/office/drawing/2014/main" id="{95394A73-AEAF-41B8-BA38-A0D9AF584319}"/>
              </a:ext>
            </a:extLst>
          </p:cNvPr>
          <p:cNvSpPr>
            <a:spLocks noGrp="1"/>
          </p:cNvSpPr>
          <p:nvPr>
            <p:ph idx="1"/>
          </p:nvPr>
        </p:nvSpPr>
        <p:spPr>
          <a:xfrm>
            <a:off x="699732" y="1365338"/>
            <a:ext cx="9997495" cy="4985360"/>
          </a:xfrm>
        </p:spPr>
        <p:txBody>
          <a:bodyPr>
            <a:normAutofit fontScale="92500" lnSpcReduction="10000"/>
          </a:bodyPr>
          <a:lstStyle/>
          <a:p>
            <a:r>
              <a:rPr lang="en-US" sz="2800" dirty="0"/>
              <a:t>Subgrantees may use this presentation to review requirements and recommendations. </a:t>
            </a:r>
          </a:p>
          <a:p>
            <a:r>
              <a:rPr lang="en-US" sz="2800" dirty="0"/>
              <a:t>User guides and how-to videos for the features covered today are available on the MSIN home page, under User Guides: </a:t>
            </a:r>
            <a:r>
              <a:rPr lang="en-US" sz="2800" dirty="0">
                <a:solidFill>
                  <a:schemeClr val="accent4">
                    <a:lumMod val="40000"/>
                    <a:lumOff val="60000"/>
                  </a:schemeClr>
                </a:solidFill>
                <a:hlinkClick r:id="rId3">
                  <a:extLst>
                    <a:ext uri="{A12FA001-AC4F-418D-AE19-62706E023703}">
                      <ahyp:hlinkClr xmlns:ahyp="http://schemas.microsoft.com/office/drawing/2018/hyperlinkcolor" val="tx"/>
                    </a:ext>
                  </a:extLst>
                </a:hlinkClick>
              </a:rPr>
              <a:t>https://drive.google.com/drive/folders/0BxgpmxyQ79rmTUkyZE5ubnJoejA</a:t>
            </a:r>
            <a:endParaRPr lang="en-US" sz="2800" dirty="0">
              <a:solidFill>
                <a:schemeClr val="accent4">
                  <a:lumMod val="40000"/>
                  <a:lumOff val="60000"/>
                </a:schemeClr>
              </a:solidFill>
            </a:endParaRPr>
          </a:p>
          <a:p>
            <a:r>
              <a:rPr lang="en-US" sz="2800" dirty="0"/>
              <a:t>The COE Review Log was presented during the “State Training for I&amp;R Leads and Designated SEA Reviewers 2019”: </a:t>
            </a:r>
            <a:r>
              <a:rPr lang="en-US" sz="2800" dirty="0">
                <a:solidFill>
                  <a:schemeClr val="accent4">
                    <a:lumMod val="40000"/>
                    <a:lumOff val="60000"/>
                  </a:schemeClr>
                </a:solidFill>
                <a:hlinkClick r:id="rId4">
                  <a:extLst>
                    <a:ext uri="{A12FA001-AC4F-418D-AE19-62706E023703}">
                      <ahyp:hlinkClr xmlns:ahyp="http://schemas.microsoft.com/office/drawing/2018/hyperlinkcolor" val="tx"/>
                    </a:ext>
                  </a:extLst>
                </a:hlinkClick>
              </a:rPr>
              <a:t>https://drive.google.com/drive/folders/1zGwJxEErWxQj_DVvBhlxBlgmd5CdNvGz</a:t>
            </a:r>
            <a:endParaRPr lang="en-US" sz="2800" dirty="0">
              <a:solidFill>
                <a:schemeClr val="accent4">
                  <a:lumMod val="40000"/>
                  <a:lumOff val="60000"/>
                </a:schemeClr>
              </a:solidFill>
            </a:endParaRPr>
          </a:p>
          <a:p>
            <a:r>
              <a:rPr lang="en-US" sz="2800" dirty="0"/>
              <a:t>If any questions arise, Reviewers should consult with their supervisors first. Remaining questions or concerns can be submitted to the MSIN Service Desk.</a:t>
            </a:r>
          </a:p>
        </p:txBody>
      </p:sp>
    </p:spTree>
    <p:extLst>
      <p:ext uri="{BB962C8B-B14F-4D97-AF65-F5344CB8AC3E}">
        <p14:creationId xmlns:p14="http://schemas.microsoft.com/office/powerpoint/2010/main" val="19598920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351721"/>
          </a:xfrm>
        </p:spPr>
        <p:txBody>
          <a:bodyPr>
            <a:normAutofit/>
          </a:bodyPr>
          <a:lstStyle/>
          <a:p>
            <a:r>
              <a:rPr lang="en-US" sz="4000" dirty="0"/>
              <a:t>Collaborative Activity 4</a:t>
            </a:r>
          </a:p>
        </p:txBody>
      </p:sp>
      <p:pic>
        <p:nvPicPr>
          <p:cNvPr id="7" name="Picture 6" descr="Screenshot of Activity 4">
            <a:extLst>
              <a:ext uri="{FF2B5EF4-FFF2-40B4-BE49-F238E27FC236}">
                <a16:creationId xmlns:a16="http://schemas.microsoft.com/office/drawing/2014/main" id="{A639D293-96CE-4E1E-91A1-44AD7BB292C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400853" y="1351721"/>
            <a:ext cx="7390294" cy="4759147"/>
          </a:xfrm>
          <a:prstGeom prst="rect">
            <a:avLst/>
          </a:prstGeom>
        </p:spPr>
      </p:pic>
    </p:spTree>
    <p:extLst>
      <p:ext uri="{BB962C8B-B14F-4D97-AF65-F5344CB8AC3E}">
        <p14:creationId xmlns:p14="http://schemas.microsoft.com/office/powerpoint/2010/main" val="29017681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3F6DAE-AFBA-473C-AC9B-20A82AACC655}"/>
              </a:ext>
            </a:extLst>
          </p:cNvPr>
          <p:cNvSpPr>
            <a:spLocks noGrp="1"/>
          </p:cNvSpPr>
          <p:nvPr>
            <p:ph type="title"/>
          </p:nvPr>
        </p:nvSpPr>
        <p:spPr>
          <a:xfrm>
            <a:off x="0" y="3971"/>
            <a:ext cx="12191999" cy="1325563"/>
          </a:xfrm>
        </p:spPr>
        <p:txBody>
          <a:bodyPr>
            <a:normAutofit/>
          </a:bodyPr>
          <a:lstStyle/>
          <a:p>
            <a:r>
              <a:rPr lang="en-US" sz="4000" dirty="0"/>
              <a:t>Purpose</a:t>
            </a:r>
          </a:p>
        </p:txBody>
      </p:sp>
      <p:sp>
        <p:nvSpPr>
          <p:cNvPr id="3" name="Content Placeholder 2">
            <a:extLst>
              <a:ext uri="{FF2B5EF4-FFF2-40B4-BE49-F238E27FC236}">
                <a16:creationId xmlns:a16="http://schemas.microsoft.com/office/drawing/2014/main" id="{C35DF9D0-D0A9-4794-9D7A-B2209BDC842E}"/>
              </a:ext>
            </a:extLst>
          </p:cNvPr>
          <p:cNvSpPr>
            <a:spLocks noGrp="1"/>
          </p:cNvSpPr>
          <p:nvPr>
            <p:ph idx="1"/>
          </p:nvPr>
        </p:nvSpPr>
        <p:spPr>
          <a:xfrm>
            <a:off x="1038772" y="1329534"/>
            <a:ext cx="10114454" cy="4833271"/>
          </a:xfrm>
        </p:spPr>
        <p:txBody>
          <a:bodyPr>
            <a:normAutofit/>
          </a:bodyPr>
          <a:lstStyle/>
          <a:p>
            <a:pPr marL="0" indent="0">
              <a:buNone/>
            </a:pPr>
            <a:r>
              <a:rPr lang="en-US" sz="2800" dirty="0"/>
              <a:t>This webinar will review MSIN features used by Designated State Education Agency (SEA) Reviewers to evaluate and track their Certificate of Eligibility (COE) work.</a:t>
            </a:r>
          </a:p>
          <a:p>
            <a:pPr marL="0" indent="0">
              <a:buNone/>
            </a:pPr>
            <a:endParaRPr lang="en-US" sz="2800" dirty="0"/>
          </a:p>
          <a:p>
            <a:pPr marL="0" indent="0">
              <a:buNone/>
            </a:pPr>
            <a:r>
              <a:rPr lang="en-US" sz="2800" dirty="0"/>
              <a:t>The target audience is MEP staff with the Designated SEA Reviewer role.</a:t>
            </a:r>
          </a:p>
          <a:p>
            <a:endParaRPr lang="en-US" sz="2800" dirty="0"/>
          </a:p>
          <a:p>
            <a:endParaRPr lang="en-US" sz="2800" dirty="0"/>
          </a:p>
        </p:txBody>
      </p:sp>
    </p:spTree>
    <p:extLst>
      <p:ext uri="{BB962C8B-B14F-4D97-AF65-F5344CB8AC3E}">
        <p14:creationId xmlns:p14="http://schemas.microsoft.com/office/powerpoint/2010/main" val="336137677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371597" y="348865"/>
            <a:ext cx="10044023" cy="877729"/>
          </a:xfrm>
        </p:spPr>
        <p:txBody>
          <a:bodyPr anchor="ctr">
            <a:normAutofit/>
          </a:bodyPr>
          <a:lstStyle/>
          <a:p>
            <a:r>
              <a:rPr lang="en-US" sz="4000">
                <a:solidFill>
                  <a:srgbClr val="FFFFFF"/>
                </a:solidFill>
              </a:rPr>
              <a:t>Activity 4 Instructions</a:t>
            </a:r>
          </a:p>
        </p:txBody>
      </p:sp>
      <p:graphicFrame>
        <p:nvGraphicFramePr>
          <p:cNvPr id="6" name="Content Placeholder 2" descr="Activity 4 instructions">
            <a:extLst>
              <a:ext uri="{FF2B5EF4-FFF2-40B4-BE49-F238E27FC236}">
                <a16:creationId xmlns:a16="http://schemas.microsoft.com/office/drawing/2014/main" id="{310AD125-CCC4-4BCA-9D9F-1A29E2119D3E}"/>
              </a:ext>
            </a:extLst>
          </p:cNvPr>
          <p:cNvGraphicFramePr>
            <a:graphicFrameLocks noGrp="1"/>
          </p:cNvGraphicFramePr>
          <p:nvPr>
            <p:ph idx="1"/>
            <p:extLst>
              <p:ext uri="{D42A27DB-BD31-4B8C-83A1-F6EECF244321}">
                <p14:modId xmlns:p14="http://schemas.microsoft.com/office/powerpoint/2010/main" val="3405992148"/>
              </p:ext>
            </p:extLst>
          </p:nvPr>
        </p:nvGraphicFramePr>
        <p:xfrm>
          <a:off x="434576" y="1754396"/>
          <a:ext cx="11322848" cy="4955822"/>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2949786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366591"/>
            <a:ext cx="12192000" cy="1017882"/>
          </a:xfrm>
        </p:spPr>
        <p:txBody>
          <a:bodyPr>
            <a:normAutofit/>
          </a:bodyPr>
          <a:lstStyle/>
          <a:p>
            <a:r>
              <a:rPr lang="en-US" sz="4000" dirty="0"/>
              <a:t>Questions? (4)</a:t>
            </a:r>
          </a:p>
        </p:txBody>
      </p:sp>
      <p:pic>
        <p:nvPicPr>
          <p:cNvPr id="7" name="Content Placeholder 3">
            <a:extLst>
              <a:ext uri="{FF2B5EF4-FFF2-40B4-BE49-F238E27FC236}">
                <a16:creationId xmlns:a16="http://schemas.microsoft.com/office/drawing/2014/main" id="{30E323E8-CF1F-47DC-80D1-98AD0BFB5371}"/>
              </a:ext>
              <a:ext uri="{C183D7F6-B498-43B3-948B-1728B52AA6E4}">
                <adec:decorative xmlns:adec="http://schemas.microsoft.com/office/drawing/2017/decorative" val="1"/>
              </a:ext>
            </a:extLst>
          </p:cNvPr>
          <p:cNvPicPr>
            <a:picLocks noGrp="1" noChangeAspect="1"/>
          </p:cNvPicPr>
          <p:nvPr>
            <p:ph idx="1"/>
          </p:nvPr>
        </p:nvPicPr>
        <p:blipFill>
          <a:blip r:embed="rId3"/>
          <a:stretch>
            <a:fillRect/>
          </a:stretch>
        </p:blipFill>
        <p:spPr bwMode="auto">
          <a:xfrm>
            <a:off x="3559844" y="1736076"/>
            <a:ext cx="5072312" cy="3566469"/>
          </a:xfrm>
          <a:prstGeom prst="rect">
            <a:avLst/>
          </a:prstGeom>
          <a:noFill/>
          <a:ln w="9525">
            <a:noFill/>
            <a:miter lim="800000"/>
            <a:headEnd/>
            <a:tailEnd/>
          </a:ln>
        </p:spPr>
      </p:pic>
    </p:spTree>
    <p:extLst>
      <p:ext uri="{BB962C8B-B14F-4D97-AF65-F5344CB8AC3E}">
        <p14:creationId xmlns:p14="http://schemas.microsoft.com/office/powerpoint/2010/main" val="41488749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439752" y="226766"/>
            <a:ext cx="10648950" cy="1017882"/>
          </a:xfrm>
        </p:spPr>
        <p:txBody>
          <a:bodyPr>
            <a:normAutofit/>
          </a:bodyPr>
          <a:lstStyle/>
          <a:p>
            <a:r>
              <a:rPr lang="en-US" sz="4000" dirty="0"/>
              <a:t>Contact Information</a:t>
            </a:r>
          </a:p>
        </p:txBody>
      </p:sp>
      <p:sp>
        <p:nvSpPr>
          <p:cNvPr id="6" name="Text Placeholder 3">
            <a:extLst>
              <a:ext uri="{FF2B5EF4-FFF2-40B4-BE49-F238E27FC236}">
                <a16:creationId xmlns:a16="http://schemas.microsoft.com/office/drawing/2014/main" id="{A7E60D17-5754-4268-B45B-3FE9D8CB0049}"/>
              </a:ext>
            </a:extLst>
          </p:cNvPr>
          <p:cNvSpPr txBox="1">
            <a:spLocks/>
          </p:cNvSpPr>
          <p:nvPr/>
        </p:nvSpPr>
        <p:spPr>
          <a:xfrm>
            <a:off x="536589" y="1650555"/>
            <a:ext cx="10455275" cy="4220334"/>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800" kern="1200">
                <a:solidFill>
                  <a:schemeClr val="bg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defTabSz="457200">
              <a:buFont typeface="Arial" panose="020B0604020202020204" pitchFamily="34" charset="0"/>
              <a:buNone/>
              <a:defRPr/>
            </a:pPr>
            <a:r>
              <a:rPr lang="en-US" sz="2800" b="1" dirty="0" err="1">
                <a:latin typeface="Arial" panose="020B0604020202020204" pitchFamily="34" charset="0"/>
                <a:cs typeface="Arial" panose="020B0604020202020204" pitchFamily="34" charset="0"/>
              </a:rPr>
              <a:t>Juli</a:t>
            </a:r>
            <a:r>
              <a:rPr lang="en-US" sz="2800" b="1" dirty="0">
                <a:latin typeface="Arial" panose="020B0604020202020204" pitchFamily="34" charset="0"/>
                <a:cs typeface="Arial" panose="020B0604020202020204" pitchFamily="34" charset="0"/>
              </a:rPr>
              <a:t> Auld</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Education Research and Evaluation Consultant</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California Department of Education</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jauld@cde.ca.gov</a:t>
            </a:r>
          </a:p>
          <a:p>
            <a:pPr algn="ctr" defTabSz="457200">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916-319-0410</a:t>
            </a:r>
          </a:p>
          <a:p>
            <a:pPr marL="0" indent="0" algn="ctr">
              <a:spcBef>
                <a:spcPts val="0"/>
              </a:spcBef>
              <a:spcAft>
                <a:spcPts val="600"/>
              </a:spcAft>
              <a:buFont typeface="Arial" panose="020B0604020202020204" pitchFamily="34" charset="0"/>
              <a:buNone/>
              <a:defRPr/>
            </a:pPr>
            <a:r>
              <a:rPr lang="en-US" sz="2400" dirty="0">
                <a:latin typeface="Arial" panose="020B0604020202020204" pitchFamily="34" charset="0"/>
                <a:cs typeface="Arial" panose="020B0604020202020204" pitchFamily="34" charset="0"/>
              </a:rPr>
              <a:t>__________________________________________________</a:t>
            </a:r>
          </a:p>
          <a:p>
            <a:pPr marL="0" indent="0" algn="ctr">
              <a:spcBef>
                <a:spcPts val="1200"/>
              </a:spcBef>
              <a:spcAft>
                <a:spcPts val="600"/>
              </a:spcAft>
              <a:buFont typeface="Arial" panose="020B0604020202020204" pitchFamily="34" charset="0"/>
              <a:buNone/>
              <a:defRPr/>
            </a:pPr>
            <a:r>
              <a:rPr lang="en-US" sz="2800" b="1" dirty="0">
                <a:latin typeface="Arial" panose="020B0604020202020204" pitchFamily="34" charset="0"/>
                <a:cs typeface="Arial" panose="020B0604020202020204" pitchFamily="34" charset="0"/>
              </a:rPr>
              <a:t>MSIN Service Desk </a:t>
            </a:r>
          </a:p>
          <a:p>
            <a:pPr marL="0" indent="0" algn="ctr">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MSINsupport@wested.org</a:t>
            </a:r>
          </a:p>
          <a:p>
            <a:pPr marL="0" indent="0" algn="ctr">
              <a:spcBef>
                <a:spcPts val="0"/>
              </a:spcBef>
              <a:buFont typeface="Arial" panose="020B0604020202020204" pitchFamily="34" charset="0"/>
              <a:buNone/>
              <a:defRPr/>
            </a:pPr>
            <a:r>
              <a:rPr lang="en-US" sz="2800" dirty="0">
                <a:latin typeface="Arial" panose="020B0604020202020204" pitchFamily="34" charset="0"/>
                <a:cs typeface="Arial" panose="020B0604020202020204" pitchFamily="34" charset="0"/>
              </a:rPr>
              <a:t>1-800-342-2964, option 2</a:t>
            </a:r>
            <a:endParaRPr lang="en-US" sz="2800" dirty="0"/>
          </a:p>
        </p:txBody>
      </p:sp>
    </p:spTree>
    <p:extLst>
      <p:ext uri="{BB962C8B-B14F-4D97-AF65-F5344CB8AC3E}">
        <p14:creationId xmlns:p14="http://schemas.microsoft.com/office/powerpoint/2010/main" val="8876374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2192000" cy="1325563"/>
          </a:xfrm>
        </p:spPr>
        <p:txBody>
          <a:bodyPr>
            <a:normAutofit/>
          </a:bodyPr>
          <a:lstStyle/>
          <a:p>
            <a:r>
              <a:rPr lang="en-US" sz="4000" dirty="0"/>
              <a:t>Session Objectives</a:t>
            </a:r>
          </a:p>
        </p:txBody>
      </p:sp>
      <p:sp>
        <p:nvSpPr>
          <p:cNvPr id="3" name="Content Placeholder 2">
            <a:extLst>
              <a:ext uri="{FF2B5EF4-FFF2-40B4-BE49-F238E27FC236}">
                <a16:creationId xmlns:a16="http://schemas.microsoft.com/office/drawing/2014/main" id="{CFFEBA9D-15A1-43E6-956A-14510F738850}"/>
              </a:ext>
            </a:extLst>
          </p:cNvPr>
          <p:cNvSpPr>
            <a:spLocks noGrp="1"/>
          </p:cNvSpPr>
          <p:nvPr>
            <p:ph idx="1"/>
          </p:nvPr>
        </p:nvSpPr>
        <p:spPr>
          <a:xfrm>
            <a:off x="845820" y="1325563"/>
            <a:ext cx="10522436" cy="4363122"/>
          </a:xfrm>
        </p:spPr>
        <p:txBody>
          <a:bodyPr>
            <a:normAutofit/>
          </a:bodyPr>
          <a:lstStyle/>
          <a:p>
            <a:pPr marL="0" indent="0">
              <a:buNone/>
            </a:pPr>
            <a:r>
              <a:rPr lang="en-US" sz="2800" dirty="0"/>
              <a:t>Participants will:</a:t>
            </a:r>
          </a:p>
          <a:p>
            <a:r>
              <a:rPr lang="en-US" sz="2800" dirty="0"/>
              <a:t>Know key aspects of the COE review screen in MSIN;</a:t>
            </a:r>
          </a:p>
          <a:p>
            <a:r>
              <a:rPr lang="en-US" sz="2800" dirty="0"/>
              <a:t>Review the logic behind each feature and its intended use;</a:t>
            </a:r>
          </a:p>
          <a:p>
            <a:r>
              <a:rPr lang="en-US" sz="2800" dirty="0"/>
              <a:t>Review tips and caveats for relevant system features; </a:t>
            </a:r>
          </a:p>
          <a:p>
            <a:r>
              <a:rPr lang="en-US" sz="2800" dirty="0"/>
              <a:t>Share and discuss local knowledge regarding these topics; and</a:t>
            </a:r>
          </a:p>
          <a:p>
            <a:r>
              <a:rPr lang="en-US" sz="2800" dirty="0"/>
              <a:t>Review the resources available to support Designated SEA Reviewers.</a:t>
            </a:r>
            <a:endParaRPr lang="en-US" dirty="0"/>
          </a:p>
        </p:txBody>
      </p:sp>
    </p:spTree>
    <p:extLst>
      <p:ext uri="{BB962C8B-B14F-4D97-AF65-F5344CB8AC3E}">
        <p14:creationId xmlns:p14="http://schemas.microsoft.com/office/powerpoint/2010/main" val="20920005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E52126-9190-4063-89BC-18BC2BDA205F}"/>
              </a:ext>
            </a:extLst>
          </p:cNvPr>
          <p:cNvSpPr>
            <a:spLocks noGrp="1"/>
          </p:cNvSpPr>
          <p:nvPr>
            <p:ph type="title"/>
          </p:nvPr>
        </p:nvSpPr>
        <p:spPr/>
        <p:txBody>
          <a:bodyPr/>
          <a:lstStyle/>
          <a:p>
            <a:r>
              <a:rPr lang="en-US" dirty="0"/>
              <a:t>Housekeeping</a:t>
            </a:r>
          </a:p>
        </p:txBody>
      </p:sp>
      <p:sp>
        <p:nvSpPr>
          <p:cNvPr id="3" name="Content Placeholder 2">
            <a:extLst>
              <a:ext uri="{FF2B5EF4-FFF2-40B4-BE49-F238E27FC236}">
                <a16:creationId xmlns:a16="http://schemas.microsoft.com/office/drawing/2014/main" id="{8A4D0661-95C3-48CB-8EAB-BFFE661A8C5C}"/>
              </a:ext>
            </a:extLst>
          </p:cNvPr>
          <p:cNvSpPr>
            <a:spLocks noGrp="1"/>
          </p:cNvSpPr>
          <p:nvPr>
            <p:ph idx="1"/>
          </p:nvPr>
        </p:nvSpPr>
        <p:spPr>
          <a:xfrm>
            <a:off x="849745" y="1812472"/>
            <a:ext cx="10437091" cy="4841729"/>
          </a:xfrm>
        </p:spPr>
        <p:txBody>
          <a:bodyPr/>
          <a:lstStyle/>
          <a:p>
            <a:pPr marL="571500" lvl="0" indent="-571500">
              <a:defRPr/>
            </a:pPr>
            <a:r>
              <a:rPr lang="en-US" sz="2800" dirty="0">
                <a:latin typeface="+mj-lt"/>
                <a:ea typeface="+mj-ea"/>
                <a:cs typeface="+mj-cs"/>
              </a:rPr>
              <a:t>Please mute your speaker in the main session.</a:t>
            </a:r>
          </a:p>
          <a:p>
            <a:pPr marL="571500" indent="-571500">
              <a:defRPr/>
            </a:pPr>
            <a:r>
              <a:rPr lang="en-US" sz="2800" dirty="0"/>
              <a:t>Use the chat function to enter your questions.</a:t>
            </a:r>
          </a:p>
          <a:p>
            <a:pPr marL="571500" lvl="0" indent="-571500">
              <a:defRPr/>
            </a:pPr>
            <a:r>
              <a:rPr lang="en-US" sz="2800" dirty="0">
                <a:latin typeface="+mj-lt"/>
                <a:ea typeface="+mj-ea"/>
                <a:cs typeface="+mj-cs"/>
              </a:rPr>
              <a:t>Participate in breakout room activities.</a:t>
            </a:r>
          </a:p>
          <a:p>
            <a:pPr marL="571500" lvl="0" indent="-571500">
              <a:defRPr/>
            </a:pPr>
            <a:r>
              <a:rPr lang="en-US" sz="2800" dirty="0"/>
              <a:t>The PowerPoint for this presentation can be accessed through the link provided in the chat.</a:t>
            </a:r>
          </a:p>
          <a:p>
            <a:endParaRPr lang="en-US" dirty="0"/>
          </a:p>
        </p:txBody>
      </p:sp>
      <p:pic>
        <p:nvPicPr>
          <p:cNvPr id="4" name="Picture 3" descr="Mute Button&#10;&#10; ">
            <a:extLst>
              <a:ext uri="{FF2B5EF4-FFF2-40B4-BE49-F238E27FC236}">
                <a16:creationId xmlns:a16="http://schemas.microsoft.com/office/drawing/2014/main" id="{8B28D910-F6CA-45C4-A5FE-0A8057918B5A}"/>
              </a:ext>
            </a:extLst>
          </p:cNvPr>
          <p:cNvPicPr>
            <a:picLocks noChangeAspect="1"/>
          </p:cNvPicPr>
          <p:nvPr/>
        </p:nvPicPr>
        <p:blipFill>
          <a:blip r:embed="rId3" cstate="screen">
            <a:extLst>
              <a:ext uri="{28A0092B-C50C-407E-A947-70E740481C1C}">
                <a14:useLocalDpi xmlns:a14="http://schemas.microsoft.com/office/drawing/2010/main"/>
              </a:ext>
            </a:extLst>
          </a:blip>
          <a:srcRect/>
          <a:stretch>
            <a:fillRect/>
          </a:stretch>
        </p:blipFill>
        <p:spPr bwMode="auto">
          <a:xfrm>
            <a:off x="9387991" y="1812472"/>
            <a:ext cx="784679" cy="78467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1954898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0" y="0"/>
            <a:ext cx="11853333" cy="1351721"/>
          </a:xfrm>
        </p:spPr>
        <p:txBody>
          <a:bodyPr>
            <a:normAutofit/>
          </a:bodyPr>
          <a:lstStyle/>
          <a:p>
            <a:r>
              <a:rPr lang="en-US" sz="4000" dirty="0"/>
              <a:t>Collaborative Activity 1: Knowledge Wall</a:t>
            </a:r>
          </a:p>
        </p:txBody>
      </p:sp>
      <p:pic>
        <p:nvPicPr>
          <p:cNvPr id="7" name="Picture 6" descr="Screenshot of Activity 1">
            <a:extLst>
              <a:ext uri="{FF2B5EF4-FFF2-40B4-BE49-F238E27FC236}">
                <a16:creationId xmlns:a16="http://schemas.microsoft.com/office/drawing/2014/main" id="{A639D293-96CE-4E1E-91A1-44AD7BB292C8}"/>
              </a:ext>
            </a:extLst>
          </p:cNvPr>
          <p:cNvPicPr>
            <a:picLocks noChangeAspect="1"/>
          </p:cNvPicPr>
          <p:nvPr/>
        </p:nvPicPr>
        <p:blipFill>
          <a:blip r:embed="rId3" cstate="screen">
            <a:extLst>
              <a:ext uri="{28A0092B-C50C-407E-A947-70E740481C1C}">
                <a14:useLocalDpi xmlns:a14="http://schemas.microsoft.com/office/drawing/2010/main"/>
              </a:ext>
            </a:extLst>
          </a:blip>
          <a:srcRect/>
          <a:stretch/>
        </p:blipFill>
        <p:spPr>
          <a:xfrm>
            <a:off x="2390033" y="1351721"/>
            <a:ext cx="7411933" cy="4773082"/>
          </a:xfrm>
          <a:prstGeom prst="rect">
            <a:avLst/>
          </a:prstGeom>
        </p:spPr>
      </p:pic>
    </p:spTree>
    <p:extLst>
      <p:ext uri="{BB962C8B-B14F-4D97-AF65-F5344CB8AC3E}">
        <p14:creationId xmlns:p14="http://schemas.microsoft.com/office/powerpoint/2010/main" val="273227187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BACC6370-2D7E-4714-9D71-7542949D7D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2" name="Rectangle 11">
            <a:extLst>
              <a:ext uri="{FF2B5EF4-FFF2-40B4-BE49-F238E27FC236}">
                <a16:creationId xmlns:a16="http://schemas.microsoft.com/office/drawing/2014/main" id="{F68B3F68-107C-434F-AA38-110D5EA91B8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2" y="0"/>
            <a:ext cx="12191998" cy="1575955"/>
          </a:xfrm>
          <a:prstGeom prst="rect">
            <a:avLst/>
          </a:prstGeom>
          <a:gradFill>
            <a:gsLst>
              <a:gs pos="0">
                <a:srgbClr val="000000">
                  <a:alpha val="96000"/>
                </a:srgbClr>
              </a:gs>
              <a:gs pos="100000">
                <a:schemeClr val="accent1">
                  <a:lumMod val="75000"/>
                </a:schemeClr>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4" name="Rectangle 13">
            <a:extLst>
              <a:ext uri="{FF2B5EF4-FFF2-40B4-BE49-F238E27FC236}">
                <a16:creationId xmlns:a16="http://schemas.microsoft.com/office/drawing/2014/main" id="{AAD0DBB9-1A4B-4391-81D4-CB19F9AB91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0800000" flipH="1">
            <a:off x="8128857" y="0"/>
            <a:ext cx="4063143" cy="1576412"/>
          </a:xfrm>
          <a:prstGeom prst="rect">
            <a:avLst/>
          </a:prstGeom>
          <a:gradFill>
            <a:gsLst>
              <a:gs pos="19000">
                <a:schemeClr val="accent1">
                  <a:lumMod val="50000"/>
                  <a:alpha val="68000"/>
                </a:schemeClr>
              </a:gs>
              <a:gs pos="100000">
                <a:schemeClr val="accent1">
                  <a:alpha val="79000"/>
                </a:schemeClr>
              </a:gs>
            </a:gsLst>
            <a:lin ang="19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sp>
        <p:nvSpPr>
          <p:cNvPr id="16" name="Rectangle 15">
            <a:extLst>
              <a:ext uri="{FF2B5EF4-FFF2-40B4-BE49-F238E27FC236}">
                <a16:creationId xmlns:a16="http://schemas.microsoft.com/office/drawing/2014/main" id="{063BBA22-50EA-4C4D-BE05-F1CE4E63AA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307777" y="-5307778"/>
            <a:ext cx="1576446" cy="12192002"/>
          </a:xfrm>
          <a:prstGeom prst="rect">
            <a:avLst/>
          </a:prstGeom>
          <a:gradFill>
            <a:gsLst>
              <a:gs pos="23000">
                <a:schemeClr val="accent1">
                  <a:alpha val="0"/>
                </a:schemeClr>
              </a:gs>
              <a:gs pos="99000">
                <a:srgbClr val="000000">
                  <a:alpha val="74000"/>
                </a:srgbClr>
              </a:gs>
            </a:gsLst>
            <a:lin ang="20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371597" y="348865"/>
            <a:ext cx="10044023" cy="877729"/>
          </a:xfrm>
        </p:spPr>
        <p:txBody>
          <a:bodyPr anchor="ctr">
            <a:normAutofit/>
          </a:bodyPr>
          <a:lstStyle/>
          <a:p>
            <a:r>
              <a:rPr lang="en-US" sz="4000" dirty="0">
                <a:solidFill>
                  <a:srgbClr val="FFFFFF"/>
                </a:solidFill>
              </a:rPr>
              <a:t>Activity 1 Instructions</a:t>
            </a:r>
          </a:p>
        </p:txBody>
      </p:sp>
      <p:graphicFrame>
        <p:nvGraphicFramePr>
          <p:cNvPr id="6" name="Content Placeholder 2" descr="Activity 1 instructions">
            <a:extLst>
              <a:ext uri="{FF2B5EF4-FFF2-40B4-BE49-F238E27FC236}">
                <a16:creationId xmlns:a16="http://schemas.microsoft.com/office/drawing/2014/main" id="{5A6D9351-229F-4D7E-97E0-241C062D10D7}"/>
              </a:ext>
            </a:extLst>
          </p:cNvPr>
          <p:cNvGraphicFramePr>
            <a:graphicFrameLocks noGrp="1"/>
          </p:cNvGraphicFramePr>
          <p:nvPr>
            <p:ph idx="1"/>
            <p:extLst>
              <p:ext uri="{D42A27DB-BD31-4B8C-83A1-F6EECF244321}">
                <p14:modId xmlns:p14="http://schemas.microsoft.com/office/powerpoint/2010/main" val="1767194313"/>
              </p:ext>
            </p:extLst>
          </p:nvPr>
        </p:nvGraphicFramePr>
        <p:xfrm>
          <a:off x="632085" y="1924820"/>
          <a:ext cx="10927829" cy="419280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93732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E709B77-8B3E-4585-AE17-F65E07C0C8BE}"/>
              </a:ext>
            </a:extLst>
          </p:cNvPr>
          <p:cNvSpPr>
            <a:spLocks noGrp="1"/>
          </p:cNvSpPr>
          <p:nvPr>
            <p:ph type="title"/>
          </p:nvPr>
        </p:nvSpPr>
        <p:spPr>
          <a:xfrm>
            <a:off x="1056361" y="238087"/>
            <a:ext cx="9324622" cy="1325563"/>
          </a:xfrm>
        </p:spPr>
        <p:txBody>
          <a:bodyPr>
            <a:normAutofit/>
          </a:bodyPr>
          <a:lstStyle/>
          <a:p>
            <a:r>
              <a:rPr lang="en-US" sz="4000" dirty="0"/>
              <a:t>Designated SEA Reviewer Role in MSIN</a:t>
            </a:r>
          </a:p>
        </p:txBody>
      </p:sp>
      <p:sp>
        <p:nvSpPr>
          <p:cNvPr id="3" name="Content Placeholder 2">
            <a:extLst>
              <a:ext uri="{FF2B5EF4-FFF2-40B4-BE49-F238E27FC236}">
                <a16:creationId xmlns:a16="http://schemas.microsoft.com/office/drawing/2014/main" id="{CFFEBA9D-15A1-43E6-956A-14510F738850}"/>
              </a:ext>
            </a:extLst>
          </p:cNvPr>
          <p:cNvSpPr>
            <a:spLocks noGrp="1"/>
          </p:cNvSpPr>
          <p:nvPr>
            <p:ph idx="1"/>
          </p:nvPr>
        </p:nvSpPr>
        <p:spPr>
          <a:xfrm>
            <a:off x="422910" y="1680833"/>
            <a:ext cx="11346179" cy="4818165"/>
          </a:xfrm>
        </p:spPr>
        <p:txBody>
          <a:bodyPr>
            <a:noAutofit/>
          </a:bodyPr>
          <a:lstStyle/>
          <a:p>
            <a:pPr marL="0" indent="0">
              <a:spcBef>
                <a:spcPts val="0"/>
              </a:spcBef>
              <a:spcAft>
                <a:spcPts val="1200"/>
              </a:spcAft>
              <a:buNone/>
            </a:pPr>
            <a:r>
              <a:rPr lang="en-US" sz="2800" b="0" i="0" dirty="0">
                <a:solidFill>
                  <a:srgbClr val="FFFFFF"/>
                </a:solidFill>
                <a:effectLst/>
                <a:latin typeface="Arial" panose="020B0604020202020204" pitchFamily="34" charset="0"/>
                <a:cs typeface="Arial" panose="020B0604020202020204" pitchFamily="34" charset="0"/>
              </a:rPr>
              <a:t>Definition: MEP staff who are responsible for reviewing Certificates of Eligibility and ensuring that all eligibility criteria are</a:t>
            </a:r>
            <a:r>
              <a:rPr lang="en-US" sz="2800" dirty="0">
                <a:solidFill>
                  <a:srgbClr val="FFFFFF"/>
                </a:solidFill>
                <a:latin typeface="Arial" panose="020B0604020202020204" pitchFamily="34" charset="0"/>
                <a:cs typeface="Arial" panose="020B0604020202020204" pitchFamily="34" charset="0"/>
              </a:rPr>
              <a:t> met </a:t>
            </a:r>
            <a:r>
              <a:rPr lang="en-US" sz="2800" b="0" i="0" dirty="0">
                <a:solidFill>
                  <a:srgbClr val="FFFFFF"/>
                </a:solidFill>
                <a:effectLst/>
                <a:latin typeface="Arial" panose="020B0604020202020204" pitchFamily="34" charset="0"/>
                <a:cs typeface="Arial" panose="020B0604020202020204" pitchFamily="34" charset="0"/>
              </a:rPr>
              <a:t>prior to verification.</a:t>
            </a:r>
          </a:p>
          <a:p>
            <a:pPr marL="0" indent="0">
              <a:spcBef>
                <a:spcPts val="0"/>
              </a:spcBef>
              <a:spcAft>
                <a:spcPts val="600"/>
              </a:spcAft>
              <a:buNone/>
            </a:pPr>
            <a:r>
              <a:rPr lang="en-US" sz="2800" dirty="0">
                <a:solidFill>
                  <a:srgbClr val="FFFFFF"/>
                </a:solidFill>
                <a:latin typeface="Arial" panose="020B0604020202020204" pitchFamily="34" charset="0"/>
                <a:cs typeface="Arial" panose="020B0604020202020204" pitchFamily="34" charset="0"/>
              </a:rPr>
              <a:t>The Designated SEA Reviewer role is intended for local MEP staff with the following qualifications:</a:t>
            </a:r>
          </a:p>
          <a:p>
            <a:pPr>
              <a:spcBef>
                <a:spcPts val="0"/>
              </a:spcBef>
              <a:spcAft>
                <a:spcPts val="600"/>
              </a:spcAft>
            </a:pPr>
            <a:r>
              <a:rPr lang="en-US" sz="2600" dirty="0">
                <a:solidFill>
                  <a:srgbClr val="FFFFFF"/>
                </a:solidFill>
                <a:latin typeface="Arial" panose="020B0604020202020204" pitchFamily="34" charset="0"/>
                <a:cs typeface="Arial" panose="020B0604020202020204" pitchFamily="34" charset="0"/>
              </a:rPr>
              <a:t>Have a deep knowledge of all eligibility criteria and the COE;</a:t>
            </a:r>
          </a:p>
          <a:p>
            <a:pPr>
              <a:spcBef>
                <a:spcPts val="0"/>
              </a:spcBef>
              <a:spcAft>
                <a:spcPts val="600"/>
              </a:spcAft>
            </a:pPr>
            <a:r>
              <a:rPr lang="en-US" sz="2600" dirty="0">
                <a:solidFill>
                  <a:srgbClr val="FFFFFF"/>
                </a:solidFill>
                <a:latin typeface="Arial" panose="020B0604020202020204" pitchFamily="34" charset="0"/>
                <a:cs typeface="Arial" panose="020B0604020202020204" pitchFamily="34" charset="0"/>
              </a:rPr>
              <a:t>Participate in all local and state training sessions around I&amp;R;</a:t>
            </a:r>
          </a:p>
          <a:p>
            <a:pPr>
              <a:spcBef>
                <a:spcPts val="0"/>
              </a:spcBef>
              <a:spcAft>
                <a:spcPts val="600"/>
              </a:spcAft>
            </a:pPr>
            <a:r>
              <a:rPr lang="en-US" sz="2600" dirty="0">
                <a:solidFill>
                  <a:srgbClr val="FFFFFF"/>
                </a:solidFill>
                <a:latin typeface="Arial" panose="020B0604020202020204" pitchFamily="34" charset="0"/>
                <a:cs typeface="Arial" panose="020B0604020202020204" pitchFamily="34" charset="0"/>
              </a:rPr>
              <a:t>Have been selected (i.e., designated) by local managers, including the MEP Director, to review and verify COEs; and </a:t>
            </a:r>
          </a:p>
          <a:p>
            <a:pPr>
              <a:spcBef>
                <a:spcPts val="0"/>
              </a:spcBef>
              <a:spcAft>
                <a:spcPts val="600"/>
              </a:spcAft>
            </a:pPr>
            <a:r>
              <a:rPr lang="en-US" sz="2600" dirty="0">
                <a:solidFill>
                  <a:srgbClr val="FFFFFF"/>
                </a:solidFill>
                <a:latin typeface="Arial" panose="020B0604020202020204" pitchFamily="34" charset="0"/>
                <a:cs typeface="Arial" panose="020B0604020202020204" pitchFamily="34" charset="0"/>
              </a:rPr>
              <a:t>Have been trained by local managers to use the MSIN system accordingly.</a:t>
            </a:r>
          </a:p>
        </p:txBody>
      </p:sp>
    </p:spTree>
    <p:extLst>
      <p:ext uri="{BB962C8B-B14F-4D97-AF65-F5344CB8AC3E}">
        <p14:creationId xmlns:p14="http://schemas.microsoft.com/office/powerpoint/2010/main" val="3197959866"/>
      </p:ext>
    </p:extLst>
  </p:cSld>
  <p:clrMapOvr>
    <a:masterClrMapping/>
  </p:clrMapOvr>
</p:sld>
</file>

<file path=ppt/theme/theme1.xml><?xml version="1.0" encoding="utf-8"?>
<a:theme xmlns:a="http://schemas.openxmlformats.org/drawingml/2006/main" name="CDE Set 1">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DE Set 3">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DE Set 5">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CDE Set 6">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CDE Set 7">
  <a:themeElements>
    <a:clrScheme name="Custom 1">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Base Slide">
  <a:themeElements>
    <a:clrScheme name="Custom 1">
      <a:dk1>
        <a:srgbClr val="405461"/>
      </a:dk1>
      <a:lt1>
        <a:srgbClr val="FFFFFF"/>
      </a:lt1>
      <a:dk2>
        <a:srgbClr val="005C8A"/>
      </a:dk2>
      <a:lt2>
        <a:srgbClr val="BBBAAB"/>
      </a:lt2>
      <a:accent1>
        <a:srgbClr val="137B7B"/>
      </a:accent1>
      <a:accent2>
        <a:srgbClr val="59809B"/>
      </a:accent2>
      <a:accent3>
        <a:srgbClr val="5DB7B0"/>
      </a:accent3>
      <a:accent4>
        <a:srgbClr val="1684A7"/>
      </a:accent4>
      <a:accent5>
        <a:srgbClr val="6D6D68"/>
      </a:accent5>
      <a:accent6>
        <a:srgbClr val="50B948"/>
      </a:accent6>
      <a:hlink>
        <a:srgbClr val="00C599"/>
      </a:hlink>
      <a:folHlink>
        <a:srgbClr val="7E9BC1"/>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txDef>
      <a:spPr/>
      <a:bodyPr vert="horz" lIns="91440" tIns="45720" rIns="91440" bIns="45720" rtlCol="0">
        <a:normAutofit/>
      </a:bodyPr>
      <a:lstStyle>
        <a:defPPr>
          <a:defRPr dirty="0"/>
        </a:defPPr>
      </a:lstStyle>
    </a:txDef>
  </a:objectDefaults>
  <a:extraClrSchemeLst/>
  <a:extLst>
    <a:ext uri="{05A4C25C-085E-4340-85A3-A5531E510DB2}">
      <thm15:themeFamily xmlns:thm15="http://schemas.microsoft.com/office/thememl/2012/main" name="WestEd Agency Powerpoint Presentation Template - PROFESSIONAL DEVELOPMENT" id="{8D7D46F0-F431-3A4E-B496-E9AFAA13CC3F}" vid="{26236580-DA6D-F347-A6F8-C4EA61C34AAA}"/>
    </a:ext>
  </a:ext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41120</TotalTime>
  <Words>4719</Words>
  <Application>Microsoft Office PowerPoint</Application>
  <PresentationFormat>Widescreen</PresentationFormat>
  <Paragraphs>462</Paragraphs>
  <Slides>42</Slides>
  <Notes>41</Notes>
  <HiddenSlides>0</HiddenSlides>
  <MMClips>0</MMClips>
  <ScaleCrop>false</ScaleCrop>
  <HeadingPairs>
    <vt:vector size="6" baseType="variant">
      <vt:variant>
        <vt:lpstr>Fonts Used</vt:lpstr>
      </vt:variant>
      <vt:variant>
        <vt:i4>6</vt:i4>
      </vt:variant>
      <vt:variant>
        <vt:lpstr>Theme</vt:lpstr>
      </vt:variant>
      <vt:variant>
        <vt:i4>6</vt:i4>
      </vt:variant>
      <vt:variant>
        <vt:lpstr>Slide Titles</vt:lpstr>
      </vt:variant>
      <vt:variant>
        <vt:i4>42</vt:i4>
      </vt:variant>
    </vt:vector>
  </HeadingPairs>
  <TitlesOfParts>
    <vt:vector size="54" baseType="lpstr">
      <vt:lpstr>.AppleSystemUIFont</vt:lpstr>
      <vt:lpstr>Arial</vt:lpstr>
      <vt:lpstr>Calibri</vt:lpstr>
      <vt:lpstr>Corbel</vt:lpstr>
      <vt:lpstr>Meiryo-Bold</vt:lpstr>
      <vt:lpstr>Trebuchet MS</vt:lpstr>
      <vt:lpstr>CDE Set 1</vt:lpstr>
      <vt:lpstr>CDE Set 3</vt:lpstr>
      <vt:lpstr>CDE Set 5</vt:lpstr>
      <vt:lpstr>CDE Set 6</vt:lpstr>
      <vt:lpstr>CDE Set 7</vt:lpstr>
      <vt:lpstr>Base Slide</vt:lpstr>
      <vt:lpstr>Welcome to  the Migrant Student Information Network  2022 Training</vt:lpstr>
      <vt:lpstr>Migrant Student Information Network: Key Features for Designated  State Education Agency Reviewers      January 26, 2021 10:00 a.m. – 12:00 p.m.</vt:lpstr>
      <vt:lpstr>Welcome and Introductions</vt:lpstr>
      <vt:lpstr>Purpose</vt:lpstr>
      <vt:lpstr>Session Objectives</vt:lpstr>
      <vt:lpstr>Housekeeping</vt:lpstr>
      <vt:lpstr>Collaborative Activity 1: Knowledge Wall</vt:lpstr>
      <vt:lpstr>Activity 1 Instructions</vt:lpstr>
      <vt:lpstr>Designated SEA Reviewer Role in MSIN</vt:lpstr>
      <vt:lpstr>Questions?</vt:lpstr>
      <vt:lpstr>COE Review Process</vt:lpstr>
      <vt:lpstr>Simplified Workflow for eCOEs</vt:lpstr>
      <vt:lpstr>Queued: COE-2017 Workflow</vt:lpstr>
      <vt:lpstr>My Tasks: COE-2017 Workflow</vt:lpstr>
      <vt:lpstr>Working with the COE Review Screen</vt:lpstr>
      <vt:lpstr>COE Review Screen: Passed/Did Not Pass</vt:lpstr>
      <vt:lpstr>COE Review Screen: Callout Comments</vt:lpstr>
      <vt:lpstr>COE Review Screen: Next Step Options</vt:lpstr>
      <vt:lpstr>Caveats: Returning COEs</vt:lpstr>
      <vt:lpstr>Collaborative Activity 2</vt:lpstr>
      <vt:lpstr>Activity 2 Instructions</vt:lpstr>
      <vt:lpstr>Questions? (2)</vt:lpstr>
      <vt:lpstr>Check for Understanding</vt:lpstr>
      <vt:lpstr>Break</vt:lpstr>
      <vt:lpstr>Monitoring COE Data Quality</vt:lpstr>
      <vt:lpstr>COE Review Log</vt:lpstr>
      <vt:lpstr>COE Review Screen</vt:lpstr>
      <vt:lpstr>COE Review Log Export</vt:lpstr>
      <vt:lpstr>COE Review Log Export (2)</vt:lpstr>
      <vt:lpstr>COE Review Log Export (3)</vt:lpstr>
      <vt:lpstr>COE Review Log Export — Demonstration</vt:lpstr>
      <vt:lpstr>COE Review Log Tips</vt:lpstr>
      <vt:lpstr>Collaborative Activity 3</vt:lpstr>
      <vt:lpstr>Activity 3 Instructions</vt:lpstr>
      <vt:lpstr>Questions? (3)</vt:lpstr>
      <vt:lpstr>Check for Understanding (2)</vt:lpstr>
      <vt:lpstr>Resources and Closing Activity</vt:lpstr>
      <vt:lpstr>Resources</vt:lpstr>
      <vt:lpstr>Collaborative Activity 4</vt:lpstr>
      <vt:lpstr>Activity 4 Instructions</vt:lpstr>
      <vt:lpstr>Questions? (4)</vt:lpstr>
      <vt:lpstr>Contact Information</vt:lpstr>
    </vt:vector>
  </TitlesOfParts>
  <Company>California Department of Education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CDE PowerPoint Template 2020 - Forms Center (CA Intranet)</dc:title>
  <dc:subject>CDE PowerPoint template for presentations posted on the CDE website and webinar video recording.</dc:subject>
  <dc:creator>Jose Valencia</dc:creator>
  <cp:lastModifiedBy>Marc Greenfield</cp:lastModifiedBy>
  <cp:revision>673</cp:revision>
  <dcterms:created xsi:type="dcterms:W3CDTF">2020-08-25T03:09:04Z</dcterms:created>
  <dcterms:modified xsi:type="dcterms:W3CDTF">2022-06-10T18:17:58Z</dcterms:modified>
</cp:coreProperties>
</file>