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4" r:id="rId1"/>
    <p:sldMasterId id="2147483659" r:id="rId2"/>
    <p:sldMasterId id="2147483648" r:id="rId3"/>
    <p:sldMasterId id="2147483671" r:id="rId4"/>
    <p:sldMasterId id="2147483681" r:id="rId5"/>
  </p:sldMasterIdLst>
  <p:notesMasterIdLst>
    <p:notesMasterId r:id="rId42"/>
  </p:notesMasterIdLst>
  <p:handoutMasterIdLst>
    <p:handoutMasterId r:id="rId43"/>
  </p:handoutMasterIdLst>
  <p:sldIdLst>
    <p:sldId id="265" r:id="rId6"/>
    <p:sldId id="256" r:id="rId7"/>
    <p:sldId id="838" r:id="rId8"/>
    <p:sldId id="572" r:id="rId9"/>
    <p:sldId id="366" r:id="rId10"/>
    <p:sldId id="507" r:id="rId11"/>
    <p:sldId id="547" r:id="rId12"/>
    <p:sldId id="489" r:id="rId13"/>
    <p:sldId id="574" r:id="rId14"/>
    <p:sldId id="581" r:id="rId15"/>
    <p:sldId id="847" r:id="rId16"/>
    <p:sldId id="531" r:id="rId17"/>
    <p:sldId id="579" r:id="rId18"/>
    <p:sldId id="848" r:id="rId19"/>
    <p:sldId id="492" r:id="rId20"/>
    <p:sldId id="554" r:id="rId21"/>
    <p:sldId id="849" r:id="rId22"/>
    <p:sldId id="493" r:id="rId23"/>
    <p:sldId id="580" r:id="rId24"/>
    <p:sldId id="850" r:id="rId25"/>
    <p:sldId id="841" r:id="rId26"/>
    <p:sldId id="851" r:id="rId27"/>
    <p:sldId id="495" r:id="rId28"/>
    <p:sldId id="562" r:id="rId29"/>
    <p:sldId id="844" r:id="rId30"/>
    <p:sldId id="845" r:id="rId31"/>
    <p:sldId id="846" r:id="rId32"/>
    <p:sldId id="852" r:id="rId33"/>
    <p:sldId id="843" r:id="rId34"/>
    <p:sldId id="529" r:id="rId35"/>
    <p:sldId id="578" r:id="rId36"/>
    <p:sldId id="550" r:id="rId37"/>
    <p:sldId id="570" r:id="rId38"/>
    <p:sldId id="571" r:id="rId39"/>
    <p:sldId id="496" r:id="rId40"/>
    <p:sldId id="275"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7AA6FE-D0EB-CFA9-3E79-D88BFC92AD90}" name="Cris Martinez" initials="CM" userId="S::CMartinez@cde.ca.gov::96933f03-881d-4e61-88f0-2cfd358952d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lissa Mallory" initials="MM" lastIdx="23" clrIdx="0">
    <p:extLst>
      <p:ext uri="{19B8F6BF-5375-455C-9EA6-DF929625EA0E}">
        <p15:presenceInfo xmlns:p15="http://schemas.microsoft.com/office/powerpoint/2012/main" userId="S-1-5-21-2608872058-1432505909-2668327341-24650" providerId="AD"/>
      </p:ext>
    </p:extLst>
  </p:cmAuthor>
  <p:cmAuthor id="2" name="Jose Valencia" initials="JV" lastIdx="9" clrIdx="1">
    <p:extLst>
      <p:ext uri="{19B8F6BF-5375-455C-9EA6-DF929625EA0E}">
        <p15:presenceInfo xmlns:p15="http://schemas.microsoft.com/office/powerpoint/2012/main" userId="S::jvalenc@wested.org::f7cacef2-c658-45aa-8b71-033f25fe5a83" providerId="AD"/>
      </p:ext>
    </p:extLst>
  </p:cmAuthor>
  <p:cmAuthor id="3" name="Juli Auld" initials="JA" lastIdx="7" clrIdx="2">
    <p:extLst>
      <p:ext uri="{19B8F6BF-5375-455C-9EA6-DF929625EA0E}">
        <p15:presenceInfo xmlns:p15="http://schemas.microsoft.com/office/powerpoint/2012/main" userId="S-1-5-21-2608872058-1432505909-2668327341-23061" providerId="AD"/>
      </p:ext>
    </p:extLst>
  </p:cmAuthor>
  <p:cmAuthor id="4" name="Alesha Moreno-Ramirez" initials="AM" lastIdx="5" clrIdx="3">
    <p:extLst>
      <p:ext uri="{19B8F6BF-5375-455C-9EA6-DF929625EA0E}">
        <p15:presenceInfo xmlns:p15="http://schemas.microsoft.com/office/powerpoint/2012/main" userId="S-1-5-21-2608872058-1432505909-2668327341-32982" providerId="AD"/>
      </p:ext>
    </p:extLst>
  </p:cmAuthor>
  <p:cmAuthor id="5" name="Jose Valencia" initials="JV [2]" lastIdx="4" clrIdx="4">
    <p:extLst>
      <p:ext uri="{19B8F6BF-5375-455C-9EA6-DF929625EA0E}">
        <p15:presenceInfo xmlns:p15="http://schemas.microsoft.com/office/powerpoint/2012/main" userId="Jose Valencia" providerId="None"/>
      </p:ext>
    </p:extLst>
  </p:cmAuthor>
  <p:cmAuthor id="6" name="Melissa Mallory" initials="MM [2]" lastIdx="3" clrIdx="5">
    <p:extLst>
      <p:ext uri="{19B8F6BF-5375-455C-9EA6-DF929625EA0E}">
        <p15:presenceInfo xmlns:p15="http://schemas.microsoft.com/office/powerpoint/2012/main" userId="S::MMallory@cde.ca.gov::2f0dc714-445c-4b9f-86c3-a37ca20c0a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8B6F"/>
    <a:srgbClr val="0C4A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D3FC72-2520-4D90-A569-7C21ABB43265}" v="1" dt="2026-10-24T04:04:12.431"/>
    <p1510:client id="{66ECAFA2-F754-4C83-9FC4-8F7A20526C90}" v="9" dt="2026-10-24T04:22:22.4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95" autoAdjust="0"/>
    <p:restoredTop sz="69708" autoAdjust="0"/>
  </p:normalViewPr>
  <p:slideViewPr>
    <p:cSldViewPr snapToGrid="0">
      <p:cViewPr varScale="1">
        <p:scale>
          <a:sx n="48" d="100"/>
          <a:sy n="48" d="100"/>
        </p:scale>
        <p:origin x="1160" y="40"/>
      </p:cViewPr>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87" d="100"/>
          <a:sy n="87" d="100"/>
        </p:scale>
        <p:origin x="298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3.xml"/><Relationship Id="rId51"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 Valencia" userId="256904617_tp_box_2" providerId="OAuth2" clId="{C3E9C03E-80AA-4B5C-BB4C-9E3F5A918870}"/>
    <pc:docChg chg="undo custSel modSld sldOrd modMainMaster">
      <pc:chgData name="Jose Valencia" userId="256904617_tp_box_2" providerId="OAuth2" clId="{C3E9C03E-80AA-4B5C-BB4C-9E3F5A918870}" dt="2026-10-24T05:50:22.539" v="109" actId="113"/>
      <pc:docMkLst>
        <pc:docMk/>
      </pc:docMkLst>
      <pc:sldChg chg="modSp mod modClrScheme chgLayout">
        <pc:chgData name="Jose Valencia" userId="256904617_tp_box_2" providerId="OAuth2" clId="{C3E9C03E-80AA-4B5C-BB4C-9E3F5A918870}" dt="2026-10-24T04:20:18.436" v="28" actId="700"/>
        <pc:sldMkLst>
          <pc:docMk/>
          <pc:sldMk cId="3141013240" sldId="507"/>
        </pc:sldMkLst>
        <pc:spChg chg="mod ord">
          <ac:chgData name="Jose Valencia" userId="256904617_tp_box_2" providerId="OAuth2" clId="{C3E9C03E-80AA-4B5C-BB4C-9E3F5A918870}" dt="2026-10-24T04:20:18.436" v="28" actId="700"/>
          <ac:spMkLst>
            <pc:docMk/>
            <pc:sldMk cId="3141013240" sldId="507"/>
            <ac:spMk id="2" creationId="{7BF681DE-D510-4135-9751-F2B5AD37BD49}"/>
          </ac:spMkLst>
        </pc:spChg>
        <pc:spChg chg="mod ord">
          <ac:chgData name="Jose Valencia" userId="256904617_tp_box_2" providerId="OAuth2" clId="{C3E9C03E-80AA-4B5C-BB4C-9E3F5A918870}" dt="2026-10-24T04:20:18.436" v="28" actId="700"/>
          <ac:spMkLst>
            <pc:docMk/>
            <pc:sldMk cId="3141013240" sldId="507"/>
            <ac:spMk id="3" creationId="{8D33FF45-98CC-4521-8177-FE5BBC76AEAC}"/>
          </ac:spMkLst>
        </pc:spChg>
        <pc:picChg chg="mod ord">
          <ac:chgData name="Jose Valencia" userId="256904617_tp_box_2" providerId="OAuth2" clId="{C3E9C03E-80AA-4B5C-BB4C-9E3F5A918870}" dt="2026-10-24T04:20:18.436" v="28" actId="700"/>
          <ac:picMkLst>
            <pc:docMk/>
            <pc:sldMk cId="3141013240" sldId="507"/>
            <ac:picMk id="8" creationId="{573E8BF1-6F41-F967-9F74-701A578FE475}"/>
          </ac:picMkLst>
        </pc:picChg>
      </pc:sldChg>
      <pc:sldChg chg="modSp mod chgLayout">
        <pc:chgData name="Jose Valencia" userId="256904617_tp_box_2" providerId="OAuth2" clId="{C3E9C03E-80AA-4B5C-BB4C-9E3F5A918870}" dt="2026-10-24T04:09:02.984" v="12" actId="700"/>
        <pc:sldMkLst>
          <pc:docMk/>
          <pc:sldMk cId="1812303365" sldId="547"/>
        </pc:sldMkLst>
        <pc:spChg chg="mod ord">
          <ac:chgData name="Jose Valencia" userId="256904617_tp_box_2" providerId="OAuth2" clId="{C3E9C03E-80AA-4B5C-BB4C-9E3F5A918870}" dt="2026-10-24T04:09:02.984" v="12" actId="700"/>
          <ac:spMkLst>
            <pc:docMk/>
            <pc:sldMk cId="1812303365" sldId="547"/>
            <ac:spMk id="2" creationId="{DC59193A-FC15-422B-B1B0-1014FE209890}"/>
          </ac:spMkLst>
        </pc:spChg>
        <pc:spChg chg="mod ord">
          <ac:chgData name="Jose Valencia" userId="256904617_tp_box_2" providerId="OAuth2" clId="{C3E9C03E-80AA-4B5C-BB4C-9E3F5A918870}" dt="2026-10-24T04:09:02.984" v="12" actId="700"/>
          <ac:spMkLst>
            <pc:docMk/>
            <pc:sldMk cId="1812303365" sldId="547"/>
            <ac:spMk id="8" creationId="{FB2F444F-6B75-4835-9228-74D1FABF87A7}"/>
          </ac:spMkLst>
        </pc:spChg>
        <pc:picChg chg="mod ord">
          <ac:chgData name="Jose Valencia" userId="256904617_tp_box_2" providerId="OAuth2" clId="{C3E9C03E-80AA-4B5C-BB4C-9E3F5A918870}" dt="2026-10-24T04:09:02.984" v="12" actId="700"/>
          <ac:picMkLst>
            <pc:docMk/>
            <pc:sldMk cId="1812303365" sldId="547"/>
            <ac:picMk id="12" creationId="{886E0D49-A594-0114-04CB-CF68C97A6F76}"/>
          </ac:picMkLst>
        </pc:picChg>
      </pc:sldChg>
      <pc:sldChg chg="ord">
        <pc:chgData name="Jose Valencia" userId="256904617_tp_box_2" providerId="OAuth2" clId="{C3E9C03E-80AA-4B5C-BB4C-9E3F5A918870}" dt="2026-10-24T05:14:34.627" v="42"/>
        <pc:sldMkLst>
          <pc:docMk/>
          <pc:sldMk cId="1495676747" sldId="554"/>
        </pc:sldMkLst>
      </pc:sldChg>
      <pc:sldChg chg="modSp mod">
        <pc:chgData name="Jose Valencia" userId="256904617_tp_box_2" providerId="OAuth2" clId="{C3E9C03E-80AA-4B5C-BB4C-9E3F5A918870}" dt="2026-10-24T05:46:27.508" v="84" actId="14100"/>
        <pc:sldMkLst>
          <pc:docMk/>
          <pc:sldMk cId="1787866579" sldId="562"/>
        </pc:sldMkLst>
        <pc:spChg chg="mod">
          <ac:chgData name="Jose Valencia" userId="256904617_tp_box_2" providerId="OAuth2" clId="{C3E9C03E-80AA-4B5C-BB4C-9E3F5A918870}" dt="2026-10-24T05:46:27.508" v="84" actId="14100"/>
          <ac:spMkLst>
            <pc:docMk/>
            <pc:sldMk cId="1787866579" sldId="562"/>
            <ac:spMk id="2" creationId="{0B75857B-C32B-4FE9-A708-9A510F3601CB}"/>
          </ac:spMkLst>
        </pc:spChg>
      </pc:sldChg>
      <pc:sldChg chg="modSp mod">
        <pc:chgData name="Jose Valencia" userId="256904617_tp_box_2" providerId="OAuth2" clId="{C3E9C03E-80AA-4B5C-BB4C-9E3F5A918870}" dt="2026-10-24T05:47:23.330" v="88" actId="1076"/>
        <pc:sldMkLst>
          <pc:docMk/>
          <pc:sldMk cId="1216791079" sldId="844"/>
        </pc:sldMkLst>
        <pc:spChg chg="mod">
          <ac:chgData name="Jose Valencia" userId="256904617_tp_box_2" providerId="OAuth2" clId="{C3E9C03E-80AA-4B5C-BB4C-9E3F5A918870}" dt="2026-10-24T05:47:23.330" v="88" actId="1076"/>
          <ac:spMkLst>
            <pc:docMk/>
            <pc:sldMk cId="1216791079" sldId="844"/>
            <ac:spMk id="2" creationId="{666F5D8A-FB0A-AB9D-3361-34CA53827096}"/>
          </ac:spMkLst>
        </pc:spChg>
        <pc:picChg chg="mod">
          <ac:chgData name="Jose Valencia" userId="256904617_tp_box_2" providerId="OAuth2" clId="{C3E9C03E-80AA-4B5C-BB4C-9E3F5A918870}" dt="2026-10-24T05:47:11.962" v="87" actId="1076"/>
          <ac:picMkLst>
            <pc:docMk/>
            <pc:sldMk cId="1216791079" sldId="844"/>
            <ac:picMk id="5" creationId="{D287C0F0-3F47-2AD8-8F71-844C4387DC05}"/>
          </ac:picMkLst>
        </pc:picChg>
      </pc:sldChg>
      <pc:sldChg chg="addSp delSp modSp mod">
        <pc:chgData name="Jose Valencia" userId="256904617_tp_box_2" providerId="OAuth2" clId="{C3E9C03E-80AA-4B5C-BB4C-9E3F5A918870}" dt="2026-10-24T05:49:28.206" v="108" actId="962"/>
        <pc:sldMkLst>
          <pc:docMk/>
          <pc:sldMk cId="3844138352" sldId="846"/>
        </pc:sldMkLst>
        <pc:spChg chg="mod">
          <ac:chgData name="Jose Valencia" userId="256904617_tp_box_2" providerId="OAuth2" clId="{C3E9C03E-80AA-4B5C-BB4C-9E3F5A918870}" dt="2026-10-24T05:48:45.966" v="95" actId="14100"/>
          <ac:spMkLst>
            <pc:docMk/>
            <pc:sldMk cId="3844138352" sldId="846"/>
            <ac:spMk id="2" creationId="{7B6E6A81-AF64-F565-6640-E38982275D2F}"/>
          </ac:spMkLst>
        </pc:spChg>
        <pc:spChg chg="add del mod">
          <ac:chgData name="Jose Valencia" userId="256904617_tp_box_2" providerId="OAuth2" clId="{C3E9C03E-80AA-4B5C-BB4C-9E3F5A918870}" dt="2026-10-24T05:48:05.541" v="93" actId="931"/>
          <ac:spMkLst>
            <pc:docMk/>
            <pc:sldMk cId="3844138352" sldId="846"/>
            <ac:spMk id="6" creationId="{D7583A1C-FC61-9B22-ADD1-F8EB2E498301}"/>
          </ac:spMkLst>
        </pc:spChg>
        <pc:picChg chg="del">
          <ac:chgData name="Jose Valencia" userId="256904617_tp_box_2" providerId="OAuth2" clId="{C3E9C03E-80AA-4B5C-BB4C-9E3F5A918870}" dt="2026-10-24T05:45:21.253" v="76" actId="478"/>
          <ac:picMkLst>
            <pc:docMk/>
            <pc:sldMk cId="3844138352" sldId="846"/>
            <ac:picMk id="5" creationId="{D6996D6B-C682-4627-1028-78090CFCB3D9}"/>
          </ac:picMkLst>
        </pc:picChg>
        <pc:picChg chg="add mod ord">
          <ac:chgData name="Jose Valencia" userId="256904617_tp_box_2" providerId="OAuth2" clId="{C3E9C03E-80AA-4B5C-BB4C-9E3F5A918870}" dt="2026-10-24T05:49:28.206" v="108" actId="962"/>
          <ac:picMkLst>
            <pc:docMk/>
            <pc:sldMk cId="3844138352" sldId="846"/>
            <ac:picMk id="8" creationId="{BF620F93-A3D4-CBD8-2FFC-6B9B2167C6A1}"/>
          </ac:picMkLst>
        </pc:picChg>
      </pc:sldChg>
      <pc:sldChg chg="addSp delSp modSp mod ord">
        <pc:chgData name="Jose Valencia" userId="256904617_tp_box_2" providerId="OAuth2" clId="{C3E9C03E-80AA-4B5C-BB4C-9E3F5A918870}" dt="2026-10-24T05:13:48.364" v="40"/>
        <pc:sldMkLst>
          <pc:docMk/>
          <pc:sldMk cId="1189682678" sldId="847"/>
        </pc:sldMkLst>
        <pc:spChg chg="add del mod">
          <ac:chgData name="Jose Valencia" userId="256904617_tp_box_2" providerId="OAuth2" clId="{C3E9C03E-80AA-4B5C-BB4C-9E3F5A918870}" dt="2026-10-24T05:11:27.020" v="32" actId="931"/>
          <ac:spMkLst>
            <pc:docMk/>
            <pc:sldMk cId="1189682678" sldId="847"/>
            <ac:spMk id="6" creationId="{B96ADDE2-8770-9D36-0D8A-AF8346C009A1}"/>
          </ac:spMkLst>
        </pc:spChg>
        <pc:picChg chg="del">
          <ac:chgData name="Jose Valencia" userId="256904617_tp_box_2" providerId="OAuth2" clId="{C3E9C03E-80AA-4B5C-BB4C-9E3F5A918870}" dt="2026-10-24T05:11:03.893" v="31" actId="478"/>
          <ac:picMkLst>
            <pc:docMk/>
            <pc:sldMk cId="1189682678" sldId="847"/>
            <ac:picMk id="5" creationId="{62321714-9857-80C9-FFB7-DC4F74DBD89A}"/>
          </ac:picMkLst>
        </pc:picChg>
        <pc:picChg chg="add mod ord">
          <ac:chgData name="Jose Valencia" userId="256904617_tp_box_2" providerId="OAuth2" clId="{C3E9C03E-80AA-4B5C-BB4C-9E3F5A918870}" dt="2026-10-24T05:12:50.723" v="38" actId="962"/>
          <ac:picMkLst>
            <pc:docMk/>
            <pc:sldMk cId="1189682678" sldId="847"/>
            <ac:picMk id="8" creationId="{0CCEA990-282B-FB0E-B504-CE5B1B618B31}"/>
          </ac:picMkLst>
        </pc:picChg>
      </pc:sldChg>
      <pc:sldChg chg="addSp delSp modSp mod">
        <pc:chgData name="Jose Valencia" userId="256904617_tp_box_2" providerId="OAuth2" clId="{C3E9C03E-80AA-4B5C-BB4C-9E3F5A918870}" dt="2026-10-24T05:28:43.342" v="54" actId="962"/>
        <pc:sldMkLst>
          <pc:docMk/>
          <pc:sldMk cId="156945724" sldId="848"/>
        </pc:sldMkLst>
        <pc:spChg chg="add del mod">
          <ac:chgData name="Jose Valencia" userId="256904617_tp_box_2" providerId="OAuth2" clId="{C3E9C03E-80AA-4B5C-BB4C-9E3F5A918870}" dt="2026-10-24T05:27:57.345" v="46" actId="931"/>
          <ac:spMkLst>
            <pc:docMk/>
            <pc:sldMk cId="156945724" sldId="848"/>
            <ac:spMk id="6" creationId="{C7E4B749-9FE1-98F4-F05A-285C2CBD2AD9}"/>
          </ac:spMkLst>
        </pc:spChg>
        <pc:picChg chg="del">
          <ac:chgData name="Jose Valencia" userId="256904617_tp_box_2" providerId="OAuth2" clId="{C3E9C03E-80AA-4B5C-BB4C-9E3F5A918870}" dt="2026-10-24T05:27:47.693" v="45" actId="478"/>
          <ac:picMkLst>
            <pc:docMk/>
            <pc:sldMk cId="156945724" sldId="848"/>
            <ac:picMk id="5" creationId="{17D3A972-4210-BE6B-C1B6-6E6AF5AC80B5}"/>
          </ac:picMkLst>
        </pc:picChg>
        <pc:picChg chg="add mod ord">
          <ac:chgData name="Jose Valencia" userId="256904617_tp_box_2" providerId="OAuth2" clId="{C3E9C03E-80AA-4B5C-BB4C-9E3F5A918870}" dt="2026-10-24T05:28:43.342" v="54" actId="962"/>
          <ac:picMkLst>
            <pc:docMk/>
            <pc:sldMk cId="156945724" sldId="848"/>
            <ac:picMk id="8" creationId="{C3423B46-62AC-974B-6343-8D3DC821BBCD}"/>
          </ac:picMkLst>
        </pc:picChg>
      </pc:sldChg>
      <pc:sldChg chg="addSp delSp modSp mod">
        <pc:chgData name="Jose Valencia" userId="256904617_tp_box_2" providerId="OAuth2" clId="{C3E9C03E-80AA-4B5C-BB4C-9E3F5A918870}" dt="2026-10-24T05:30:36.489" v="62" actId="962"/>
        <pc:sldMkLst>
          <pc:docMk/>
          <pc:sldMk cId="1019976601" sldId="849"/>
        </pc:sldMkLst>
        <pc:spChg chg="add del mod">
          <ac:chgData name="Jose Valencia" userId="256904617_tp_box_2" providerId="OAuth2" clId="{C3E9C03E-80AA-4B5C-BB4C-9E3F5A918870}" dt="2026-10-24T05:30:07.630" v="56" actId="931"/>
          <ac:spMkLst>
            <pc:docMk/>
            <pc:sldMk cId="1019976601" sldId="849"/>
            <ac:spMk id="6" creationId="{74420A66-7246-97B8-B331-1225A505B025}"/>
          </ac:spMkLst>
        </pc:spChg>
        <pc:picChg chg="del">
          <ac:chgData name="Jose Valencia" userId="256904617_tp_box_2" providerId="OAuth2" clId="{C3E9C03E-80AA-4B5C-BB4C-9E3F5A918870}" dt="2026-10-24T05:30:02.390" v="55" actId="478"/>
          <ac:picMkLst>
            <pc:docMk/>
            <pc:sldMk cId="1019976601" sldId="849"/>
            <ac:picMk id="5" creationId="{2000CD6C-C1FB-12AE-75C4-A838AB94BE14}"/>
          </ac:picMkLst>
        </pc:picChg>
        <pc:picChg chg="add mod ord">
          <ac:chgData name="Jose Valencia" userId="256904617_tp_box_2" providerId="OAuth2" clId="{C3E9C03E-80AA-4B5C-BB4C-9E3F5A918870}" dt="2026-10-24T05:30:36.489" v="62" actId="962"/>
          <ac:picMkLst>
            <pc:docMk/>
            <pc:sldMk cId="1019976601" sldId="849"/>
            <ac:picMk id="8" creationId="{9DE7E78E-38A1-CF7D-BEC0-C2A0C709B530}"/>
          </ac:picMkLst>
        </pc:picChg>
      </pc:sldChg>
      <pc:sldChg chg="addSp delSp modSp mod">
        <pc:chgData name="Jose Valencia" userId="256904617_tp_box_2" providerId="OAuth2" clId="{C3E9C03E-80AA-4B5C-BB4C-9E3F5A918870}" dt="2026-10-24T05:31:41.310" v="75" actId="962"/>
        <pc:sldMkLst>
          <pc:docMk/>
          <pc:sldMk cId="3576441718" sldId="850"/>
        </pc:sldMkLst>
        <pc:spChg chg="add del mod">
          <ac:chgData name="Jose Valencia" userId="256904617_tp_box_2" providerId="OAuth2" clId="{C3E9C03E-80AA-4B5C-BB4C-9E3F5A918870}" dt="2026-10-24T05:31:10.494" v="68" actId="931"/>
          <ac:spMkLst>
            <pc:docMk/>
            <pc:sldMk cId="3576441718" sldId="850"/>
            <ac:spMk id="6" creationId="{F962CD15-386E-BD91-1E72-929DC3FC3146}"/>
          </ac:spMkLst>
        </pc:spChg>
        <pc:picChg chg="del mod">
          <ac:chgData name="Jose Valencia" userId="256904617_tp_box_2" providerId="OAuth2" clId="{C3E9C03E-80AA-4B5C-BB4C-9E3F5A918870}" dt="2026-10-24T05:31:05.169" v="67" actId="478"/>
          <ac:picMkLst>
            <pc:docMk/>
            <pc:sldMk cId="3576441718" sldId="850"/>
            <ac:picMk id="5" creationId="{C400C163-A73C-CF24-C71C-9BD16DEA4D7B}"/>
          </ac:picMkLst>
        </pc:picChg>
        <pc:picChg chg="add mod ord">
          <ac:chgData name="Jose Valencia" userId="256904617_tp_box_2" providerId="OAuth2" clId="{C3E9C03E-80AA-4B5C-BB4C-9E3F5A918870}" dt="2026-10-24T05:31:41.310" v="75" actId="962"/>
          <ac:picMkLst>
            <pc:docMk/>
            <pc:sldMk cId="3576441718" sldId="850"/>
            <ac:picMk id="8" creationId="{56E8346C-15C0-6DCF-3029-87214E4B7353}"/>
          </ac:picMkLst>
        </pc:picChg>
      </pc:sldChg>
      <pc:sldChg chg="modSp mod">
        <pc:chgData name="Jose Valencia" userId="256904617_tp_box_2" providerId="OAuth2" clId="{C3E9C03E-80AA-4B5C-BB4C-9E3F5A918870}" dt="2026-10-24T05:50:22.539" v="109" actId="113"/>
        <pc:sldMkLst>
          <pc:docMk/>
          <pc:sldMk cId="4166029304" sldId="852"/>
        </pc:sldMkLst>
        <pc:spChg chg="mod">
          <ac:chgData name="Jose Valencia" userId="256904617_tp_box_2" providerId="OAuth2" clId="{C3E9C03E-80AA-4B5C-BB4C-9E3F5A918870}" dt="2026-10-24T05:50:22.539" v="109" actId="113"/>
          <ac:spMkLst>
            <pc:docMk/>
            <pc:sldMk cId="4166029304" sldId="852"/>
            <ac:spMk id="3" creationId="{536E9141-DCD9-8DF3-F6FA-1E9E4E315228}"/>
          </ac:spMkLst>
        </pc:spChg>
      </pc:sldChg>
      <pc:sldMasterChg chg="modSp mod modSldLayout">
        <pc:chgData name="Jose Valencia" userId="256904617_tp_box_2" providerId="OAuth2" clId="{C3E9C03E-80AA-4B5C-BB4C-9E3F5A918870}" dt="2026-10-24T04:20:48.118" v="30" actId="166"/>
        <pc:sldMasterMkLst>
          <pc:docMk/>
          <pc:sldMasterMk cId="2273882459" sldId="2147483654"/>
        </pc:sldMasterMkLst>
        <pc:spChg chg="mod">
          <ac:chgData name="Jose Valencia" userId="256904617_tp_box_2" providerId="OAuth2" clId="{C3E9C03E-80AA-4B5C-BB4C-9E3F5A918870}" dt="2026-10-24T04:12:59.323" v="16" actId="1076"/>
          <ac:spMkLst>
            <pc:docMk/>
            <pc:sldMasterMk cId="2273882459" sldId="2147483654"/>
            <ac:spMk id="4" creationId="{8428EC11-7AAC-4049-9A83-CF2265C43055}"/>
          </ac:spMkLst>
        </pc:spChg>
        <pc:spChg chg="mod">
          <ac:chgData name="Jose Valencia" userId="256904617_tp_box_2" providerId="OAuth2" clId="{C3E9C03E-80AA-4B5C-BB4C-9E3F5A918870}" dt="2026-10-24T04:16:47.356" v="20" actId="207"/>
          <ac:spMkLst>
            <pc:docMk/>
            <pc:sldMasterMk cId="2273882459" sldId="2147483654"/>
            <ac:spMk id="5" creationId="{291AF017-78AD-560A-5AE0-D13C4A465FBC}"/>
          </ac:spMkLst>
        </pc:spChg>
        <pc:sldLayoutChg chg="addSp modSp">
          <pc:chgData name="Jose Valencia" userId="256904617_tp_box_2" providerId="OAuth2" clId="{C3E9C03E-80AA-4B5C-BB4C-9E3F5A918870}" dt="2026-10-24T04:18:44.248" v="22"/>
          <pc:sldLayoutMkLst>
            <pc:docMk/>
            <pc:sldMasterMk cId="2273882459" sldId="2147483654"/>
            <pc:sldLayoutMk cId="3690796489" sldId="2147483656"/>
          </pc:sldLayoutMkLst>
          <pc:spChg chg="add mod">
            <ac:chgData name="Jose Valencia" userId="256904617_tp_box_2" providerId="OAuth2" clId="{C3E9C03E-80AA-4B5C-BB4C-9E3F5A918870}" dt="2026-10-24T04:18:44.248" v="22"/>
            <ac:spMkLst>
              <pc:docMk/>
              <pc:sldMasterMk cId="2273882459" sldId="2147483654"/>
              <pc:sldLayoutMk cId="3690796489" sldId="2147483656"/>
              <ac:spMk id="4" creationId="{EBF9B9BD-5EFD-EFAB-D8CF-989337BC7B5D}"/>
            </ac:spMkLst>
          </pc:spChg>
        </pc:sldLayoutChg>
        <pc:sldLayoutChg chg="addSp modSp mod">
          <pc:chgData name="Jose Valencia" userId="256904617_tp_box_2" providerId="OAuth2" clId="{C3E9C03E-80AA-4B5C-BB4C-9E3F5A918870}" dt="2026-10-24T04:20:48.118" v="30" actId="166"/>
          <pc:sldLayoutMkLst>
            <pc:docMk/>
            <pc:sldMasterMk cId="2273882459" sldId="2147483654"/>
            <pc:sldLayoutMk cId="896593856" sldId="2147483657"/>
          </pc:sldLayoutMkLst>
          <pc:spChg chg="mod">
            <ac:chgData name="Jose Valencia" userId="256904617_tp_box_2" providerId="OAuth2" clId="{C3E9C03E-80AA-4B5C-BB4C-9E3F5A918870}" dt="2026-10-24T04:20:38.377" v="29" actId="14100"/>
            <ac:spMkLst>
              <pc:docMk/>
              <pc:sldMasterMk cId="2273882459" sldId="2147483654"/>
              <pc:sldLayoutMk cId="896593856" sldId="2147483657"/>
              <ac:spMk id="4" creationId="{395DD4EF-EAC0-4560-B942-D9517E5CAF58}"/>
            </ac:spMkLst>
          </pc:spChg>
          <pc:spChg chg="add mod ord">
            <ac:chgData name="Jose Valencia" userId="256904617_tp_box_2" providerId="OAuth2" clId="{C3E9C03E-80AA-4B5C-BB4C-9E3F5A918870}" dt="2026-10-24T04:20:48.118" v="30" actId="166"/>
            <ac:spMkLst>
              <pc:docMk/>
              <pc:sldMasterMk cId="2273882459" sldId="2147483654"/>
              <pc:sldLayoutMk cId="896593856" sldId="2147483657"/>
              <ac:spMk id="5" creationId="{711B906F-DD20-7BCC-0C88-D2DEC5540BA9}"/>
            </ac:spMkLst>
          </pc:spChg>
        </pc:sldLayoutChg>
      </pc:sldMasterChg>
      <pc:sldMasterChg chg="modSldLayout">
        <pc:chgData name="Jose Valencia" userId="256904617_tp_box_2" providerId="OAuth2" clId="{C3E9C03E-80AA-4B5C-BB4C-9E3F5A918870}" dt="2026-10-24T04:04:13.562" v="4"/>
        <pc:sldMasterMkLst>
          <pc:docMk/>
          <pc:sldMasterMk cId="1477545549" sldId="2147483681"/>
        </pc:sldMasterMkLst>
        <pc:sldLayoutChg chg="addSp delSp modSp mod">
          <pc:chgData name="Jose Valencia" userId="256904617_tp_box_2" providerId="OAuth2" clId="{C3E9C03E-80AA-4B5C-BB4C-9E3F5A918870}" dt="2026-10-24T04:04:13.562" v="4"/>
          <pc:sldLayoutMkLst>
            <pc:docMk/>
            <pc:sldMasterMk cId="1477545549" sldId="2147483681"/>
            <pc:sldLayoutMk cId="4267622414" sldId="2147483685"/>
          </pc:sldLayoutMkLst>
          <pc:spChg chg="add del mod">
            <ac:chgData name="Jose Valencia" userId="256904617_tp_box_2" providerId="OAuth2" clId="{C3E9C03E-80AA-4B5C-BB4C-9E3F5A918870}" dt="2026-10-24T04:04:13.562" v="4"/>
            <ac:spMkLst>
              <pc:docMk/>
              <pc:sldMasterMk cId="1477545549" sldId="2147483681"/>
              <pc:sldLayoutMk cId="4267622414" sldId="2147483685"/>
              <ac:spMk id="3" creationId="{3CC9DDF0-A433-C29B-08E3-86920B685076}"/>
            </ac:spMkLst>
          </pc:spChg>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5FF897-823D-443C-913A-2611BAC79479}" type="doc">
      <dgm:prSet loTypeId="urn:microsoft.com/office/officeart/2018/2/layout/IconVerticalSolidList" loCatId="icon" qsTypeId="urn:microsoft.com/office/officeart/2005/8/quickstyle/simple4" qsCatId="simple" csTypeId="urn:microsoft.com/office/officeart/2005/8/colors/accent2_2#1" csCatId="accent2" phldr="1"/>
      <dgm:spPr/>
      <dgm:t>
        <a:bodyPr/>
        <a:lstStyle/>
        <a:p>
          <a:endParaRPr lang="en-US"/>
        </a:p>
      </dgm:t>
    </dgm:pt>
    <dgm:pt modelId="{F01BB69E-CACE-46C6-89F3-9E69D9E1B7F4}">
      <dgm:prSet custT="1"/>
      <dgm:spPr/>
      <dgm:t>
        <a:bodyPr/>
        <a:lstStyle/>
        <a:p>
          <a:pPr>
            <a:lnSpc>
              <a:spcPct val="100000"/>
            </a:lnSpc>
          </a:pPr>
          <a:r>
            <a:rPr lang="en-US" sz="2400" dirty="0"/>
            <a:t>Review each available Service Delivery Plan 2026 Measurable Program Objectives (MPO) Report.</a:t>
          </a:r>
        </a:p>
      </dgm:t>
    </dgm:pt>
    <dgm:pt modelId="{DC1BC553-9FA6-48B9-B8BA-DB86818DDE8C}" type="parTrans" cxnId="{7B47B42A-B17D-4F2E-B37F-B14F1AB8BC5F}">
      <dgm:prSet/>
      <dgm:spPr/>
      <dgm:t>
        <a:bodyPr/>
        <a:lstStyle/>
        <a:p>
          <a:endParaRPr lang="en-US"/>
        </a:p>
      </dgm:t>
    </dgm:pt>
    <dgm:pt modelId="{35924057-046D-428D-9483-D22DB25FB945}" type="sibTrans" cxnId="{7B47B42A-B17D-4F2E-B37F-B14F1AB8BC5F}">
      <dgm:prSet/>
      <dgm:spPr/>
      <dgm:t>
        <a:bodyPr/>
        <a:lstStyle/>
        <a:p>
          <a:endParaRPr lang="en-US"/>
        </a:p>
      </dgm:t>
    </dgm:pt>
    <dgm:pt modelId="{6C806B31-CB44-4B0F-8D45-50BF663C6DD4}">
      <dgm:prSet custT="1"/>
      <dgm:spPr/>
      <dgm:t>
        <a:bodyPr/>
        <a:lstStyle/>
        <a:p>
          <a:pPr>
            <a:lnSpc>
              <a:spcPct val="100000"/>
            </a:lnSpc>
          </a:pPr>
          <a:r>
            <a:rPr lang="en-US" sz="2400" dirty="0"/>
            <a:t>Explain how to use the available SDP 2026 MPO Reports in support of service delivery and to meet the MPOs.</a:t>
          </a:r>
        </a:p>
      </dgm:t>
    </dgm:pt>
    <dgm:pt modelId="{07EB8F30-1FE4-4396-933B-748F531DFF7E}" type="parTrans" cxnId="{18D9F9AC-4569-47D3-83CA-00849F0B1E7B}">
      <dgm:prSet/>
      <dgm:spPr/>
      <dgm:t>
        <a:bodyPr/>
        <a:lstStyle/>
        <a:p>
          <a:endParaRPr lang="en-US"/>
        </a:p>
      </dgm:t>
    </dgm:pt>
    <dgm:pt modelId="{5D5B97C3-1A6C-47F7-AAD3-BCDB273C4CAF}" type="sibTrans" cxnId="{18D9F9AC-4569-47D3-83CA-00849F0B1E7B}">
      <dgm:prSet/>
      <dgm:spPr/>
      <dgm:t>
        <a:bodyPr/>
        <a:lstStyle/>
        <a:p>
          <a:endParaRPr lang="en-US"/>
        </a:p>
      </dgm:t>
    </dgm:pt>
    <dgm:pt modelId="{F3614A42-C97C-4EA7-806D-C3A5EB3FE0CA}">
      <dgm:prSet custT="1"/>
      <dgm:spPr/>
      <dgm:t>
        <a:bodyPr/>
        <a:lstStyle/>
        <a:p>
          <a:pPr>
            <a:lnSpc>
              <a:spcPct val="100000"/>
            </a:lnSpc>
          </a:pPr>
          <a:r>
            <a:rPr lang="en-US" sz="2400" dirty="0"/>
            <a:t>Understand why certain students show up in the reports.</a:t>
          </a:r>
        </a:p>
      </dgm:t>
    </dgm:pt>
    <dgm:pt modelId="{0D76C11C-85BE-4272-A1CA-E29163157EA5}" type="parTrans" cxnId="{56263957-1B4D-4064-BEE0-02CE5149693D}">
      <dgm:prSet/>
      <dgm:spPr/>
      <dgm:t>
        <a:bodyPr/>
        <a:lstStyle/>
        <a:p>
          <a:endParaRPr lang="en-US"/>
        </a:p>
      </dgm:t>
    </dgm:pt>
    <dgm:pt modelId="{D38904F0-F467-4B63-AA95-935491E89250}" type="sibTrans" cxnId="{56263957-1B4D-4064-BEE0-02CE5149693D}">
      <dgm:prSet/>
      <dgm:spPr/>
      <dgm:t>
        <a:bodyPr/>
        <a:lstStyle/>
        <a:p>
          <a:endParaRPr lang="en-US"/>
        </a:p>
      </dgm:t>
    </dgm:pt>
    <dgm:pt modelId="{CF5DE847-67A7-4AC9-A1D8-3D892A4A3D06}">
      <dgm:prSet phldrT="[Text]" custT="1"/>
      <dgm:spPr/>
      <dgm:t>
        <a:bodyPr/>
        <a:lstStyle/>
        <a:p>
          <a:pPr>
            <a:lnSpc>
              <a:spcPct val="100000"/>
            </a:lnSpc>
          </a:pPr>
          <a:r>
            <a:rPr lang="en-US" sz="2400" dirty="0"/>
            <a:t>Review which questions on the Individual Needs Assessment (INA) provide need data to various MPO Reports.</a:t>
          </a:r>
        </a:p>
      </dgm:t>
    </dgm:pt>
    <dgm:pt modelId="{CAA1EF8E-CF67-4C20-916D-BC046B073CB2}" type="parTrans" cxnId="{4239165F-8DDA-4C7B-B1B5-E75D97EAB8CB}">
      <dgm:prSet/>
      <dgm:spPr/>
      <dgm:t>
        <a:bodyPr/>
        <a:lstStyle/>
        <a:p>
          <a:endParaRPr lang="en-US"/>
        </a:p>
      </dgm:t>
    </dgm:pt>
    <dgm:pt modelId="{F8DE7111-C954-45E4-B65B-D7B434E6AA1F}" type="sibTrans" cxnId="{4239165F-8DDA-4C7B-B1B5-E75D97EAB8CB}">
      <dgm:prSet/>
      <dgm:spPr/>
      <dgm:t>
        <a:bodyPr/>
        <a:lstStyle/>
        <a:p>
          <a:endParaRPr lang="en-US"/>
        </a:p>
      </dgm:t>
    </dgm:pt>
    <dgm:pt modelId="{AD92130A-B500-4F9F-BD7A-833C9164F4CE}" type="pres">
      <dgm:prSet presAssocID="{1D5FF897-823D-443C-913A-2611BAC79479}" presName="root" presStyleCnt="0">
        <dgm:presLayoutVars>
          <dgm:dir/>
          <dgm:resizeHandles val="exact"/>
        </dgm:presLayoutVars>
      </dgm:prSet>
      <dgm:spPr/>
    </dgm:pt>
    <dgm:pt modelId="{5508E04C-31F4-45D5-8E55-473171011182}" type="pres">
      <dgm:prSet presAssocID="{F01BB69E-CACE-46C6-89F3-9E69D9E1B7F4}" presName="compNode" presStyleCnt="0"/>
      <dgm:spPr/>
    </dgm:pt>
    <dgm:pt modelId="{E455208A-6B37-4DA6-88AB-1106C9359A84}" type="pres">
      <dgm:prSet presAssocID="{F01BB69E-CACE-46C6-89F3-9E69D9E1B7F4}" presName="bgRect" presStyleLbl="bgShp" presStyleIdx="0" presStyleCnt="4"/>
      <dgm:spPr/>
    </dgm:pt>
    <dgm:pt modelId="{3A051927-D3EB-4E26-BA40-AD2325F09B77}" type="pres">
      <dgm:prSet presAssocID="{F01BB69E-CACE-46C6-89F3-9E69D9E1B7F4}"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ckmark"/>
        </a:ext>
      </dgm:extLst>
    </dgm:pt>
    <dgm:pt modelId="{0E9D247E-47D5-424C-A1E3-D71B4F473368}" type="pres">
      <dgm:prSet presAssocID="{F01BB69E-CACE-46C6-89F3-9E69D9E1B7F4}" presName="spaceRect" presStyleCnt="0"/>
      <dgm:spPr/>
    </dgm:pt>
    <dgm:pt modelId="{852C2522-9630-420C-8BB2-13AB6719948B}" type="pres">
      <dgm:prSet presAssocID="{F01BB69E-CACE-46C6-89F3-9E69D9E1B7F4}" presName="parTx" presStyleLbl="revTx" presStyleIdx="0" presStyleCnt="4">
        <dgm:presLayoutVars>
          <dgm:chMax val="0"/>
          <dgm:chPref val="0"/>
        </dgm:presLayoutVars>
      </dgm:prSet>
      <dgm:spPr/>
    </dgm:pt>
    <dgm:pt modelId="{85AF621D-A611-47AB-AF39-503EAEAEAC52}" type="pres">
      <dgm:prSet presAssocID="{35924057-046D-428D-9483-D22DB25FB945}" presName="sibTrans" presStyleCnt="0"/>
      <dgm:spPr/>
    </dgm:pt>
    <dgm:pt modelId="{2D8C688D-369B-4825-8E08-0154C64F25FE}" type="pres">
      <dgm:prSet presAssocID="{6C806B31-CB44-4B0F-8D45-50BF663C6DD4}" presName="compNode" presStyleCnt="0"/>
      <dgm:spPr/>
    </dgm:pt>
    <dgm:pt modelId="{493E5634-4048-40BB-BC8E-117E8680B5A4}" type="pres">
      <dgm:prSet presAssocID="{6C806B31-CB44-4B0F-8D45-50BF663C6DD4}" presName="bgRect" presStyleLbl="bgShp" presStyleIdx="1" presStyleCnt="4"/>
      <dgm:spPr/>
    </dgm:pt>
    <dgm:pt modelId="{5C9300F7-A375-4D0C-A308-32EA0144320F}" type="pres">
      <dgm:prSet presAssocID="{6C806B31-CB44-4B0F-8D45-50BF663C6DD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ser"/>
        </a:ext>
      </dgm:extLst>
    </dgm:pt>
    <dgm:pt modelId="{A1972D88-0863-40A9-8598-9CB87AD6BC78}" type="pres">
      <dgm:prSet presAssocID="{6C806B31-CB44-4B0F-8D45-50BF663C6DD4}" presName="spaceRect" presStyleCnt="0"/>
      <dgm:spPr/>
    </dgm:pt>
    <dgm:pt modelId="{05E92BDA-6159-4F24-80C0-9A42A456C5B0}" type="pres">
      <dgm:prSet presAssocID="{6C806B31-CB44-4B0F-8D45-50BF663C6DD4}" presName="parTx" presStyleLbl="revTx" presStyleIdx="1" presStyleCnt="4">
        <dgm:presLayoutVars>
          <dgm:chMax val="0"/>
          <dgm:chPref val="0"/>
        </dgm:presLayoutVars>
      </dgm:prSet>
      <dgm:spPr/>
    </dgm:pt>
    <dgm:pt modelId="{F4D73D00-A5E3-485F-AF65-4B9F461B9474}" type="pres">
      <dgm:prSet presAssocID="{5D5B97C3-1A6C-47F7-AAD3-BCDB273C4CAF}" presName="sibTrans" presStyleCnt="0"/>
      <dgm:spPr/>
    </dgm:pt>
    <dgm:pt modelId="{C6A8A021-DD00-4CE0-A62C-695DB0D5B9C7}" type="pres">
      <dgm:prSet presAssocID="{F3614A42-C97C-4EA7-806D-C3A5EB3FE0CA}" presName="compNode" presStyleCnt="0"/>
      <dgm:spPr/>
    </dgm:pt>
    <dgm:pt modelId="{912B88A7-4F49-4D34-A6DE-FDF91FEC262E}" type="pres">
      <dgm:prSet presAssocID="{F3614A42-C97C-4EA7-806D-C3A5EB3FE0CA}" presName="bgRect" presStyleLbl="bgShp" presStyleIdx="2" presStyleCnt="4"/>
      <dgm:spPr/>
    </dgm:pt>
    <dgm:pt modelId="{5DC27BCB-5A12-4908-8011-6FCBE83C1089}" type="pres">
      <dgm:prSet presAssocID="{F3614A42-C97C-4EA7-806D-C3A5EB3FE0C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Classroom"/>
        </a:ext>
      </dgm:extLst>
    </dgm:pt>
    <dgm:pt modelId="{AD59916A-D131-49A4-B80E-36E4692A3E1F}" type="pres">
      <dgm:prSet presAssocID="{F3614A42-C97C-4EA7-806D-C3A5EB3FE0CA}" presName="spaceRect" presStyleCnt="0"/>
      <dgm:spPr/>
    </dgm:pt>
    <dgm:pt modelId="{8E9DBCC5-D9ED-461A-B520-7EE8F62B9CD9}" type="pres">
      <dgm:prSet presAssocID="{F3614A42-C97C-4EA7-806D-C3A5EB3FE0CA}" presName="parTx" presStyleLbl="revTx" presStyleIdx="2" presStyleCnt="4">
        <dgm:presLayoutVars>
          <dgm:chMax val="0"/>
          <dgm:chPref val="0"/>
        </dgm:presLayoutVars>
      </dgm:prSet>
      <dgm:spPr/>
    </dgm:pt>
    <dgm:pt modelId="{2FDEEF5F-56FE-43A0-A84C-5E67DCCC5670}" type="pres">
      <dgm:prSet presAssocID="{D38904F0-F467-4B63-AA95-935491E89250}" presName="sibTrans" presStyleCnt="0"/>
      <dgm:spPr/>
    </dgm:pt>
    <dgm:pt modelId="{9AD422FF-AE04-4656-B28D-12903743B793}" type="pres">
      <dgm:prSet presAssocID="{CF5DE847-67A7-4AC9-A1D8-3D892A4A3D06}" presName="compNode" presStyleCnt="0"/>
      <dgm:spPr/>
    </dgm:pt>
    <dgm:pt modelId="{D75CFD8E-4BC8-41AA-ACDE-CA9183AF98FA}" type="pres">
      <dgm:prSet presAssocID="{CF5DE847-67A7-4AC9-A1D8-3D892A4A3D06}" presName="bgRect" presStyleLbl="bgShp" presStyleIdx="3" presStyleCnt="4"/>
      <dgm:spPr/>
    </dgm:pt>
    <dgm:pt modelId="{E5F5EA8F-6B6E-4218-A403-19B0480ADEA5}" type="pres">
      <dgm:prSet presAssocID="{CF5DE847-67A7-4AC9-A1D8-3D892A4A3D06}"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ocument with solid fill"/>
        </a:ext>
      </dgm:extLst>
    </dgm:pt>
    <dgm:pt modelId="{6FA00CBD-4015-401E-8759-6ABF6B28191E}" type="pres">
      <dgm:prSet presAssocID="{CF5DE847-67A7-4AC9-A1D8-3D892A4A3D06}" presName="spaceRect" presStyleCnt="0"/>
      <dgm:spPr/>
    </dgm:pt>
    <dgm:pt modelId="{849633BD-9B25-4196-94B1-A9CD31CB78EF}" type="pres">
      <dgm:prSet presAssocID="{CF5DE847-67A7-4AC9-A1D8-3D892A4A3D06}" presName="parTx" presStyleLbl="revTx" presStyleIdx="3" presStyleCnt="4">
        <dgm:presLayoutVars>
          <dgm:chMax val="0"/>
          <dgm:chPref val="0"/>
        </dgm:presLayoutVars>
      </dgm:prSet>
      <dgm:spPr/>
    </dgm:pt>
  </dgm:ptLst>
  <dgm:cxnLst>
    <dgm:cxn modelId="{7B47B42A-B17D-4F2E-B37F-B14F1AB8BC5F}" srcId="{1D5FF897-823D-443C-913A-2611BAC79479}" destId="{F01BB69E-CACE-46C6-89F3-9E69D9E1B7F4}" srcOrd="0" destOrd="0" parTransId="{DC1BC553-9FA6-48B9-B8BA-DB86818DDE8C}" sibTransId="{35924057-046D-428D-9483-D22DB25FB945}"/>
    <dgm:cxn modelId="{EB69A832-A1E6-4158-8E01-4BDEB1935947}" type="presOf" srcId="{F01BB69E-CACE-46C6-89F3-9E69D9E1B7F4}" destId="{852C2522-9630-420C-8BB2-13AB6719948B}" srcOrd="0" destOrd="0" presId="urn:microsoft.com/office/officeart/2018/2/layout/IconVerticalSolidList"/>
    <dgm:cxn modelId="{46040C5C-AF64-44E7-BDF2-336C6134AA19}" type="presOf" srcId="{F3614A42-C97C-4EA7-806D-C3A5EB3FE0CA}" destId="{8E9DBCC5-D9ED-461A-B520-7EE8F62B9CD9}" srcOrd="0" destOrd="0" presId="urn:microsoft.com/office/officeart/2018/2/layout/IconVerticalSolidList"/>
    <dgm:cxn modelId="{4239165F-8DDA-4C7B-B1B5-E75D97EAB8CB}" srcId="{1D5FF897-823D-443C-913A-2611BAC79479}" destId="{CF5DE847-67A7-4AC9-A1D8-3D892A4A3D06}" srcOrd="3" destOrd="0" parTransId="{CAA1EF8E-CF67-4C20-916D-BC046B073CB2}" sibTransId="{F8DE7111-C954-45E4-B65B-D7B434E6AA1F}"/>
    <dgm:cxn modelId="{1EB8C172-82D7-479E-9AE0-E746F35B237C}" type="presOf" srcId="{1D5FF897-823D-443C-913A-2611BAC79479}" destId="{AD92130A-B500-4F9F-BD7A-833C9164F4CE}" srcOrd="0" destOrd="0" presId="urn:microsoft.com/office/officeart/2018/2/layout/IconVerticalSolidList"/>
    <dgm:cxn modelId="{56263957-1B4D-4064-BEE0-02CE5149693D}" srcId="{1D5FF897-823D-443C-913A-2611BAC79479}" destId="{F3614A42-C97C-4EA7-806D-C3A5EB3FE0CA}" srcOrd="2" destOrd="0" parTransId="{0D76C11C-85BE-4272-A1CA-E29163157EA5}" sibTransId="{D38904F0-F467-4B63-AA95-935491E89250}"/>
    <dgm:cxn modelId="{375FB29C-E0DB-4BF0-BA81-85FD0B0C7B29}" type="presOf" srcId="{CF5DE847-67A7-4AC9-A1D8-3D892A4A3D06}" destId="{849633BD-9B25-4196-94B1-A9CD31CB78EF}" srcOrd="0" destOrd="0" presId="urn:microsoft.com/office/officeart/2018/2/layout/IconVerticalSolidList"/>
    <dgm:cxn modelId="{18D9F9AC-4569-47D3-83CA-00849F0B1E7B}" srcId="{1D5FF897-823D-443C-913A-2611BAC79479}" destId="{6C806B31-CB44-4B0F-8D45-50BF663C6DD4}" srcOrd="1" destOrd="0" parTransId="{07EB8F30-1FE4-4396-933B-748F531DFF7E}" sibTransId="{5D5B97C3-1A6C-47F7-AAD3-BCDB273C4CAF}"/>
    <dgm:cxn modelId="{CF87A8F8-2030-42A4-8491-A9257D8DC935}" type="presOf" srcId="{6C806B31-CB44-4B0F-8D45-50BF663C6DD4}" destId="{05E92BDA-6159-4F24-80C0-9A42A456C5B0}" srcOrd="0" destOrd="0" presId="urn:microsoft.com/office/officeart/2018/2/layout/IconVerticalSolidList"/>
    <dgm:cxn modelId="{E11B4C29-5256-46A2-AD4B-2A77483FF1C3}" type="presParOf" srcId="{AD92130A-B500-4F9F-BD7A-833C9164F4CE}" destId="{5508E04C-31F4-45D5-8E55-473171011182}" srcOrd="0" destOrd="0" presId="urn:microsoft.com/office/officeart/2018/2/layout/IconVerticalSolidList"/>
    <dgm:cxn modelId="{EE8FE2D7-8518-4B32-9A3A-1F18E01D60B3}" type="presParOf" srcId="{5508E04C-31F4-45D5-8E55-473171011182}" destId="{E455208A-6B37-4DA6-88AB-1106C9359A84}" srcOrd="0" destOrd="0" presId="urn:microsoft.com/office/officeart/2018/2/layout/IconVerticalSolidList"/>
    <dgm:cxn modelId="{9E574065-F4A1-4B9F-8B80-025F2C5BE47A}" type="presParOf" srcId="{5508E04C-31F4-45D5-8E55-473171011182}" destId="{3A051927-D3EB-4E26-BA40-AD2325F09B77}" srcOrd="1" destOrd="0" presId="urn:microsoft.com/office/officeart/2018/2/layout/IconVerticalSolidList"/>
    <dgm:cxn modelId="{76CE7208-F62A-4941-8267-7FE30AA1E10B}" type="presParOf" srcId="{5508E04C-31F4-45D5-8E55-473171011182}" destId="{0E9D247E-47D5-424C-A1E3-D71B4F473368}" srcOrd="2" destOrd="0" presId="urn:microsoft.com/office/officeart/2018/2/layout/IconVerticalSolidList"/>
    <dgm:cxn modelId="{654287E3-76E2-4338-8032-19D910D0FA0A}" type="presParOf" srcId="{5508E04C-31F4-45D5-8E55-473171011182}" destId="{852C2522-9630-420C-8BB2-13AB6719948B}" srcOrd="3" destOrd="0" presId="urn:microsoft.com/office/officeart/2018/2/layout/IconVerticalSolidList"/>
    <dgm:cxn modelId="{32F9961C-B5AA-400A-B672-E6FD56F9C520}" type="presParOf" srcId="{AD92130A-B500-4F9F-BD7A-833C9164F4CE}" destId="{85AF621D-A611-47AB-AF39-503EAEAEAC52}" srcOrd="1" destOrd="0" presId="urn:microsoft.com/office/officeart/2018/2/layout/IconVerticalSolidList"/>
    <dgm:cxn modelId="{91779860-F5E7-47F7-BE13-3A85D03918D6}" type="presParOf" srcId="{AD92130A-B500-4F9F-BD7A-833C9164F4CE}" destId="{2D8C688D-369B-4825-8E08-0154C64F25FE}" srcOrd="2" destOrd="0" presId="urn:microsoft.com/office/officeart/2018/2/layout/IconVerticalSolidList"/>
    <dgm:cxn modelId="{EFA26C36-1086-4206-959B-0783DE9121AC}" type="presParOf" srcId="{2D8C688D-369B-4825-8E08-0154C64F25FE}" destId="{493E5634-4048-40BB-BC8E-117E8680B5A4}" srcOrd="0" destOrd="0" presId="urn:microsoft.com/office/officeart/2018/2/layout/IconVerticalSolidList"/>
    <dgm:cxn modelId="{AFE37EF7-AF6A-4CEE-8541-42DBE21330E4}" type="presParOf" srcId="{2D8C688D-369B-4825-8E08-0154C64F25FE}" destId="{5C9300F7-A375-4D0C-A308-32EA0144320F}" srcOrd="1" destOrd="0" presId="urn:microsoft.com/office/officeart/2018/2/layout/IconVerticalSolidList"/>
    <dgm:cxn modelId="{F4678B22-2D8F-4D6A-B88E-5B8993175335}" type="presParOf" srcId="{2D8C688D-369B-4825-8E08-0154C64F25FE}" destId="{A1972D88-0863-40A9-8598-9CB87AD6BC78}" srcOrd="2" destOrd="0" presId="urn:microsoft.com/office/officeart/2018/2/layout/IconVerticalSolidList"/>
    <dgm:cxn modelId="{986AD826-3169-4783-BA34-2D996429C624}" type="presParOf" srcId="{2D8C688D-369B-4825-8E08-0154C64F25FE}" destId="{05E92BDA-6159-4F24-80C0-9A42A456C5B0}" srcOrd="3" destOrd="0" presId="urn:microsoft.com/office/officeart/2018/2/layout/IconVerticalSolidList"/>
    <dgm:cxn modelId="{7ABF13FD-61A0-4509-817E-F61253E374F4}" type="presParOf" srcId="{AD92130A-B500-4F9F-BD7A-833C9164F4CE}" destId="{F4D73D00-A5E3-485F-AF65-4B9F461B9474}" srcOrd="3" destOrd="0" presId="urn:microsoft.com/office/officeart/2018/2/layout/IconVerticalSolidList"/>
    <dgm:cxn modelId="{7C9706D6-3A0B-42A9-A382-12CF6F564BCA}" type="presParOf" srcId="{AD92130A-B500-4F9F-BD7A-833C9164F4CE}" destId="{C6A8A021-DD00-4CE0-A62C-695DB0D5B9C7}" srcOrd="4" destOrd="0" presId="urn:microsoft.com/office/officeart/2018/2/layout/IconVerticalSolidList"/>
    <dgm:cxn modelId="{714C5779-50A7-451C-B520-3F414E5D96DC}" type="presParOf" srcId="{C6A8A021-DD00-4CE0-A62C-695DB0D5B9C7}" destId="{912B88A7-4F49-4D34-A6DE-FDF91FEC262E}" srcOrd="0" destOrd="0" presId="urn:microsoft.com/office/officeart/2018/2/layout/IconVerticalSolidList"/>
    <dgm:cxn modelId="{5E85E984-0185-4442-B2E6-4D65CC002D4F}" type="presParOf" srcId="{C6A8A021-DD00-4CE0-A62C-695DB0D5B9C7}" destId="{5DC27BCB-5A12-4908-8011-6FCBE83C1089}" srcOrd="1" destOrd="0" presId="urn:microsoft.com/office/officeart/2018/2/layout/IconVerticalSolidList"/>
    <dgm:cxn modelId="{CCC155AD-D5DA-4E1D-9590-8EB939A3A972}" type="presParOf" srcId="{C6A8A021-DD00-4CE0-A62C-695DB0D5B9C7}" destId="{AD59916A-D131-49A4-B80E-36E4692A3E1F}" srcOrd="2" destOrd="0" presId="urn:microsoft.com/office/officeart/2018/2/layout/IconVerticalSolidList"/>
    <dgm:cxn modelId="{0C89B21E-3873-46B5-B099-64A5C492A6AA}" type="presParOf" srcId="{C6A8A021-DD00-4CE0-A62C-695DB0D5B9C7}" destId="{8E9DBCC5-D9ED-461A-B520-7EE8F62B9CD9}" srcOrd="3" destOrd="0" presId="urn:microsoft.com/office/officeart/2018/2/layout/IconVerticalSolidList"/>
    <dgm:cxn modelId="{3193C73C-CEC8-41BB-876D-334CD774FD15}" type="presParOf" srcId="{AD92130A-B500-4F9F-BD7A-833C9164F4CE}" destId="{2FDEEF5F-56FE-43A0-A84C-5E67DCCC5670}" srcOrd="5" destOrd="0" presId="urn:microsoft.com/office/officeart/2018/2/layout/IconVerticalSolidList"/>
    <dgm:cxn modelId="{57156801-77B0-4876-9D1E-E45379792782}" type="presParOf" srcId="{AD92130A-B500-4F9F-BD7A-833C9164F4CE}" destId="{9AD422FF-AE04-4656-B28D-12903743B793}" srcOrd="6" destOrd="0" presId="urn:microsoft.com/office/officeart/2018/2/layout/IconVerticalSolidList"/>
    <dgm:cxn modelId="{62AEC55D-D2D2-4650-8ECF-434F8C71F8E7}" type="presParOf" srcId="{9AD422FF-AE04-4656-B28D-12903743B793}" destId="{D75CFD8E-4BC8-41AA-ACDE-CA9183AF98FA}" srcOrd="0" destOrd="0" presId="urn:microsoft.com/office/officeart/2018/2/layout/IconVerticalSolidList"/>
    <dgm:cxn modelId="{DA2515A6-1E4A-4612-9AD9-AC82241E9F07}" type="presParOf" srcId="{9AD422FF-AE04-4656-B28D-12903743B793}" destId="{E5F5EA8F-6B6E-4218-A403-19B0480ADEA5}" srcOrd="1" destOrd="0" presId="urn:microsoft.com/office/officeart/2018/2/layout/IconVerticalSolidList"/>
    <dgm:cxn modelId="{0D243D59-2B69-47EE-BAD2-E0F760D12882}" type="presParOf" srcId="{9AD422FF-AE04-4656-B28D-12903743B793}" destId="{6FA00CBD-4015-401E-8759-6ABF6B28191E}" srcOrd="2" destOrd="0" presId="urn:microsoft.com/office/officeart/2018/2/layout/IconVerticalSolidList"/>
    <dgm:cxn modelId="{46E7C6FA-A175-4673-BADA-F5564BF0BEF7}" type="presParOf" srcId="{9AD422FF-AE04-4656-B28D-12903743B793}" destId="{849633BD-9B25-4196-94B1-A9CD31CB78E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55208A-6B37-4DA6-88AB-1106C9359A84}">
      <dsp:nvSpPr>
        <dsp:cNvPr id="0" name=""/>
        <dsp:cNvSpPr/>
      </dsp:nvSpPr>
      <dsp:spPr>
        <a:xfrm>
          <a:off x="0" y="2193"/>
          <a:ext cx="11858171" cy="11118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A051927-D3EB-4E26-BA40-AD2325F09B77}">
      <dsp:nvSpPr>
        <dsp:cNvPr id="0" name=""/>
        <dsp:cNvSpPr/>
      </dsp:nvSpPr>
      <dsp:spPr>
        <a:xfrm>
          <a:off x="336334" y="252359"/>
          <a:ext cx="611516" cy="6115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52C2522-9630-420C-8BB2-13AB6719948B}">
      <dsp:nvSpPr>
        <dsp:cNvPr id="0" name=""/>
        <dsp:cNvSpPr/>
      </dsp:nvSpPr>
      <dsp:spPr>
        <a:xfrm>
          <a:off x="1284185" y="2193"/>
          <a:ext cx="10573985" cy="1111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671" tIns="117671" rIns="117671" bIns="117671" numCol="1" spcCol="1270" anchor="ctr" anchorCtr="0">
          <a:noAutofit/>
        </a:bodyPr>
        <a:lstStyle/>
        <a:p>
          <a:pPr marL="0" lvl="0" indent="0" algn="l" defTabSz="1066800">
            <a:lnSpc>
              <a:spcPct val="100000"/>
            </a:lnSpc>
            <a:spcBef>
              <a:spcPct val="0"/>
            </a:spcBef>
            <a:spcAft>
              <a:spcPct val="35000"/>
            </a:spcAft>
            <a:buNone/>
          </a:pPr>
          <a:r>
            <a:rPr lang="en-US" sz="2400" kern="1200" dirty="0"/>
            <a:t>Review each available Service Delivery Plan 2026 Measurable Program Objectives (MPO) Report.</a:t>
          </a:r>
        </a:p>
      </dsp:txBody>
      <dsp:txXfrm>
        <a:off x="1284185" y="2193"/>
        <a:ext cx="10573985" cy="1111848"/>
      </dsp:txXfrm>
    </dsp:sp>
    <dsp:sp modelId="{493E5634-4048-40BB-BC8E-117E8680B5A4}">
      <dsp:nvSpPr>
        <dsp:cNvPr id="0" name=""/>
        <dsp:cNvSpPr/>
      </dsp:nvSpPr>
      <dsp:spPr>
        <a:xfrm>
          <a:off x="0" y="1392004"/>
          <a:ext cx="11858171" cy="11118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C9300F7-A375-4D0C-A308-32EA0144320F}">
      <dsp:nvSpPr>
        <dsp:cNvPr id="0" name=""/>
        <dsp:cNvSpPr/>
      </dsp:nvSpPr>
      <dsp:spPr>
        <a:xfrm>
          <a:off x="336334" y="1642170"/>
          <a:ext cx="611516" cy="6115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05E92BDA-6159-4F24-80C0-9A42A456C5B0}">
      <dsp:nvSpPr>
        <dsp:cNvPr id="0" name=""/>
        <dsp:cNvSpPr/>
      </dsp:nvSpPr>
      <dsp:spPr>
        <a:xfrm>
          <a:off x="1284185" y="1392004"/>
          <a:ext cx="10573985" cy="1111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671" tIns="117671" rIns="117671" bIns="117671" numCol="1" spcCol="1270" anchor="ctr" anchorCtr="0">
          <a:noAutofit/>
        </a:bodyPr>
        <a:lstStyle/>
        <a:p>
          <a:pPr marL="0" lvl="0" indent="0" algn="l" defTabSz="1066800">
            <a:lnSpc>
              <a:spcPct val="100000"/>
            </a:lnSpc>
            <a:spcBef>
              <a:spcPct val="0"/>
            </a:spcBef>
            <a:spcAft>
              <a:spcPct val="35000"/>
            </a:spcAft>
            <a:buNone/>
          </a:pPr>
          <a:r>
            <a:rPr lang="en-US" sz="2400" kern="1200" dirty="0"/>
            <a:t>Explain how to use the available SDP 2026 MPO Reports in support of service delivery and to meet the MPOs.</a:t>
          </a:r>
        </a:p>
      </dsp:txBody>
      <dsp:txXfrm>
        <a:off x="1284185" y="1392004"/>
        <a:ext cx="10573985" cy="1111848"/>
      </dsp:txXfrm>
    </dsp:sp>
    <dsp:sp modelId="{912B88A7-4F49-4D34-A6DE-FDF91FEC262E}">
      <dsp:nvSpPr>
        <dsp:cNvPr id="0" name=""/>
        <dsp:cNvSpPr/>
      </dsp:nvSpPr>
      <dsp:spPr>
        <a:xfrm>
          <a:off x="0" y="2781815"/>
          <a:ext cx="11858171" cy="11118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DC27BCB-5A12-4908-8011-6FCBE83C1089}">
      <dsp:nvSpPr>
        <dsp:cNvPr id="0" name=""/>
        <dsp:cNvSpPr/>
      </dsp:nvSpPr>
      <dsp:spPr>
        <a:xfrm>
          <a:off x="336334" y="3031981"/>
          <a:ext cx="611516" cy="6115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E9DBCC5-D9ED-461A-B520-7EE8F62B9CD9}">
      <dsp:nvSpPr>
        <dsp:cNvPr id="0" name=""/>
        <dsp:cNvSpPr/>
      </dsp:nvSpPr>
      <dsp:spPr>
        <a:xfrm>
          <a:off x="1284185" y="2781815"/>
          <a:ext cx="10573985" cy="1111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671" tIns="117671" rIns="117671" bIns="117671" numCol="1" spcCol="1270" anchor="ctr" anchorCtr="0">
          <a:noAutofit/>
        </a:bodyPr>
        <a:lstStyle/>
        <a:p>
          <a:pPr marL="0" lvl="0" indent="0" algn="l" defTabSz="1066800">
            <a:lnSpc>
              <a:spcPct val="100000"/>
            </a:lnSpc>
            <a:spcBef>
              <a:spcPct val="0"/>
            </a:spcBef>
            <a:spcAft>
              <a:spcPct val="35000"/>
            </a:spcAft>
            <a:buNone/>
          </a:pPr>
          <a:r>
            <a:rPr lang="en-US" sz="2400" kern="1200" dirty="0"/>
            <a:t>Understand why certain students show up in the reports.</a:t>
          </a:r>
        </a:p>
      </dsp:txBody>
      <dsp:txXfrm>
        <a:off x="1284185" y="2781815"/>
        <a:ext cx="10573985" cy="1111848"/>
      </dsp:txXfrm>
    </dsp:sp>
    <dsp:sp modelId="{D75CFD8E-4BC8-41AA-ACDE-CA9183AF98FA}">
      <dsp:nvSpPr>
        <dsp:cNvPr id="0" name=""/>
        <dsp:cNvSpPr/>
      </dsp:nvSpPr>
      <dsp:spPr>
        <a:xfrm>
          <a:off x="0" y="4171626"/>
          <a:ext cx="11858171" cy="11118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E5F5EA8F-6B6E-4218-A403-19B0480ADEA5}">
      <dsp:nvSpPr>
        <dsp:cNvPr id="0" name=""/>
        <dsp:cNvSpPr/>
      </dsp:nvSpPr>
      <dsp:spPr>
        <a:xfrm>
          <a:off x="336334" y="4421792"/>
          <a:ext cx="611516" cy="611516"/>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49633BD-9B25-4196-94B1-A9CD31CB78EF}">
      <dsp:nvSpPr>
        <dsp:cNvPr id="0" name=""/>
        <dsp:cNvSpPr/>
      </dsp:nvSpPr>
      <dsp:spPr>
        <a:xfrm>
          <a:off x="1284185" y="4171626"/>
          <a:ext cx="10573985" cy="11118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7671" tIns="117671" rIns="117671" bIns="117671" numCol="1" spcCol="1270" anchor="ctr" anchorCtr="0">
          <a:noAutofit/>
        </a:bodyPr>
        <a:lstStyle/>
        <a:p>
          <a:pPr marL="0" lvl="0" indent="0" algn="l" defTabSz="1066800">
            <a:lnSpc>
              <a:spcPct val="100000"/>
            </a:lnSpc>
            <a:spcBef>
              <a:spcPct val="0"/>
            </a:spcBef>
            <a:spcAft>
              <a:spcPct val="35000"/>
            </a:spcAft>
            <a:buNone/>
          </a:pPr>
          <a:r>
            <a:rPr lang="en-US" sz="2400" kern="1200" dirty="0"/>
            <a:t>Review which questions on the Individual Needs Assessment (INA) provide need data to various MPO Reports.</a:t>
          </a:r>
        </a:p>
      </dsp:txBody>
      <dsp:txXfrm>
        <a:off x="1284185" y="4171626"/>
        <a:ext cx="10573985" cy="111184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931343-2F6C-4EC9-9DC2-9270877BDB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B7EEC52-11A2-463D-8A0E-792EF2BC21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08BE69-669F-416A-93EF-12E394687B13}" type="datetimeFigureOut">
              <a:rPr lang="en-US" smtClean="0"/>
              <a:t>10/27/2026</a:t>
            </a:fld>
            <a:endParaRPr lang="en-US"/>
          </a:p>
        </p:txBody>
      </p:sp>
      <p:sp>
        <p:nvSpPr>
          <p:cNvPr id="4" name="Footer Placeholder 3">
            <a:extLst>
              <a:ext uri="{FF2B5EF4-FFF2-40B4-BE49-F238E27FC236}">
                <a16:creationId xmlns:a16="http://schemas.microsoft.com/office/drawing/2014/main" id="{CA2C21C6-577A-414D-80D9-7CC98EBCB7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581264-43C8-4B2A-8249-E8564476D45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F29019-704D-4805-9B43-8A1089A67E53}" type="slidenum">
              <a:rPr lang="en-US" smtClean="0"/>
              <a:t>‹#›</a:t>
            </a:fld>
            <a:endParaRPr lang="en-US"/>
          </a:p>
        </p:txBody>
      </p:sp>
    </p:spTree>
    <p:extLst>
      <p:ext uri="{BB962C8B-B14F-4D97-AF65-F5344CB8AC3E}">
        <p14:creationId xmlns:p14="http://schemas.microsoft.com/office/powerpoint/2010/main" val="35074621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110321-FE7C-41D5-A6A6-9361CA1AFD5B}" type="datetimeFigureOut">
              <a:rPr lang="en-US" smtClean="0"/>
              <a:t>10/27/2026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52AC79-A108-4FDF-A0BE-96CEB0D6FF0B}" type="slidenum">
              <a:rPr lang="en-US" smtClean="0"/>
              <a:t>‹#›</a:t>
            </a:fld>
            <a:endParaRPr lang="en-US"/>
          </a:p>
        </p:txBody>
      </p:sp>
    </p:spTree>
    <p:extLst>
      <p:ext uri="{BB962C8B-B14F-4D97-AF65-F5344CB8AC3E}">
        <p14:creationId xmlns:p14="http://schemas.microsoft.com/office/powerpoint/2010/main" val="204286949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Victor</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min.</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endParaRPr lang="en-US" sz="1100" dirty="0">
              <a:latin typeface="Arial" panose="020B0604020202020204" pitchFamily="34" charset="0"/>
              <a:cs typeface="Arial" panose="020B0604020202020204" pitchFamily="34" charset="0"/>
            </a:endParaRPr>
          </a:p>
          <a:p>
            <a:pPr defTabSz="1468438" eaLnBrk="1" hangingPunct="1">
              <a:spcBef>
                <a:spcPct val="0"/>
              </a:spcBef>
            </a:pPr>
            <a:r>
              <a:rPr lang="en-US" altLang="en-US" sz="1100" b="1" dirty="0">
                <a:latin typeface="Arial" panose="020B0604020202020204" pitchFamily="34" charset="0"/>
                <a:ea typeface="ＭＳ Ｐゴシック" panose="020B0600070205080204" pitchFamily="34" charset="-128"/>
                <a:cs typeface="Arial" panose="020B0604020202020204" pitchFamily="34" charset="0"/>
              </a:rPr>
              <a:t>10 mins prior to webinar time</a:t>
            </a:r>
          </a:p>
          <a:p>
            <a:pPr defTabSz="1468438" eaLnBrk="1" hangingPunct="1">
              <a:spcBef>
                <a:spcPct val="0"/>
              </a:spcBef>
            </a:pPr>
            <a:endParaRPr lang="en-US" altLang="en-US" sz="1100" b="1" dirty="0">
              <a:latin typeface="Arial" panose="020B0604020202020204" pitchFamily="34" charset="0"/>
              <a:ea typeface="ＭＳ Ｐゴシック" panose="020B0600070205080204" pitchFamily="34" charset="-128"/>
              <a:cs typeface="Arial" panose="020B0604020202020204" pitchFamily="34" charset="0"/>
            </a:endParaRPr>
          </a:p>
          <a:p>
            <a:pPr defTabSz="1468438" eaLnBrk="1" hangingPunct="1">
              <a:spcBef>
                <a:spcPct val="0"/>
              </a:spcBef>
            </a:pPr>
            <a:r>
              <a:rPr lang="en-US" altLang="en-US" sz="1100" dirty="0">
                <a:latin typeface="Arial" panose="020B0604020202020204" pitchFamily="34" charset="0"/>
                <a:ea typeface="ＭＳ Ｐゴシック" panose="020B0600070205080204" pitchFamily="34" charset="-128"/>
                <a:cs typeface="Arial" panose="020B0604020202020204" pitchFamily="34" charset="0"/>
              </a:rPr>
              <a:t>Good morning! We will begin in a few minutes.</a:t>
            </a:r>
            <a:r>
              <a:rPr lang="en-US" altLang="en-US" sz="1100" dirty="0"/>
              <a:t> </a:t>
            </a:r>
            <a:r>
              <a:rPr lang="en-US" altLang="en-US" sz="1200" dirty="0">
                <a:latin typeface="Arial" panose="020B0604020202020204" pitchFamily="34" charset="0"/>
                <a:cs typeface="Arial" panose="020B0604020202020204" pitchFamily="34" charset="0"/>
              </a:rPr>
              <a:t>Please review the Chat and click on the Google Form link to sign-in for this meeting. Thank you.</a:t>
            </a:r>
            <a:endParaRPr lang="en-US" altLang="en-US" sz="1200" dirty="0">
              <a:latin typeface="Arial" panose="020B0604020202020204" pitchFamily="34" charset="0"/>
              <a:ea typeface="ＭＳ Ｐゴシック" panose="020B0600070205080204" pitchFamily="34" charset="-128"/>
              <a:cs typeface="Arial" panose="020B0604020202020204" pitchFamily="34" charset="0"/>
            </a:endParaRPr>
          </a:p>
        </p:txBody>
      </p:sp>
      <p:sp>
        <p:nvSpPr>
          <p:cNvPr id="4" name="Footer Placeholder 3"/>
          <p:cNvSpPr>
            <a:spLocks noGrp="1"/>
          </p:cNvSpPr>
          <p:nvPr>
            <p:ph type="ftr" sz="quarter" idx="4"/>
          </p:nvPr>
        </p:nvSpPr>
        <p:spPr/>
        <p:txBody>
          <a:bodyPr/>
          <a:lstStyle/>
          <a:p>
            <a:endParaRPr lang="en-US" dirty="0"/>
          </a:p>
        </p:txBody>
      </p:sp>
      <p:sp>
        <p:nvSpPr>
          <p:cNvPr id="5" name="Slide Number Placeholder 4">
            <a:extLst>
              <a:ext uri="{FF2B5EF4-FFF2-40B4-BE49-F238E27FC236}">
                <a16:creationId xmlns:a16="http://schemas.microsoft.com/office/drawing/2014/main" id="{78081854-45FA-35D9-0DD0-C334C4D880DB}"/>
              </a:ext>
            </a:extLst>
          </p:cNvPr>
          <p:cNvSpPr>
            <a:spLocks noGrp="1"/>
          </p:cNvSpPr>
          <p:nvPr>
            <p:ph type="sldNum" sz="quarter" idx="5"/>
          </p:nvPr>
        </p:nvSpPr>
        <p:spPr/>
        <p:txBody>
          <a:bodyPr/>
          <a:lstStyle/>
          <a:p>
            <a:fld id="{0852AC79-A108-4FDF-A0BE-96CEB0D6FF0B}" type="slidenum">
              <a:rPr lang="en-US" smtClean="0"/>
              <a:t>1</a:t>
            </a:fld>
            <a:endParaRPr lang="en-US"/>
          </a:p>
        </p:txBody>
      </p:sp>
    </p:spTree>
    <p:extLst>
      <p:ext uri="{BB962C8B-B14F-4D97-AF65-F5344CB8AC3E}">
        <p14:creationId xmlns:p14="http://schemas.microsoft.com/office/powerpoint/2010/main" val="2285815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Victor</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080105E-8232-168B-E5DB-A58223387BC8}"/>
              </a:ext>
            </a:extLst>
          </p:cNvPr>
          <p:cNvSpPr>
            <a:spLocks noGrp="1"/>
          </p:cNvSpPr>
          <p:nvPr>
            <p:ph type="sldNum" sz="quarter" idx="5"/>
          </p:nvPr>
        </p:nvSpPr>
        <p:spPr/>
        <p:txBody>
          <a:bodyPr/>
          <a:lstStyle/>
          <a:p>
            <a:fld id="{0852AC79-A108-4FDF-A0BE-96CEB0D6FF0B}" type="slidenum">
              <a:rPr lang="en-US" smtClean="0"/>
              <a:t>2</a:t>
            </a:fld>
            <a:endParaRPr lang="en-US"/>
          </a:p>
        </p:txBody>
      </p:sp>
    </p:spTree>
    <p:extLst>
      <p:ext uri="{BB962C8B-B14F-4D97-AF65-F5344CB8AC3E}">
        <p14:creationId xmlns:p14="http://schemas.microsoft.com/office/powerpoint/2010/main" val="1798968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2723D-5DA7-71D3-05B5-8AD53C37F7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1EC2E-CA9B-CEB7-C54A-3D3B7F1E6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3DE458-4B41-879F-074D-DEE15DACF6E7}"/>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1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Before we get started, let’s review a few housekeeping items (</a:t>
            </a:r>
            <a:r>
              <a:rPr lang="en-US" baseline="0" dirty="0">
                <a:latin typeface="Arial" panose="020B0604020202020204" pitchFamily="34" charset="0"/>
                <a:cs typeface="Arial" panose="020B0604020202020204" pitchFamily="34" charset="0"/>
              </a:rPr>
              <a:t>if you haven’t already, please):</a:t>
            </a:r>
          </a:p>
          <a:p>
            <a:pPr marL="0" lvl="0" indent="0">
              <a:spcAft>
                <a:spcPts val="1200"/>
              </a:spcAft>
              <a:buFont typeface="Arial" panose="020B0604020202020204" pitchFamily="34" charset="0"/>
              <a:buNone/>
              <a:defRPr/>
            </a:pPr>
            <a:r>
              <a:rPr lang="en-US" sz="1200" dirty="0">
                <a:solidFill>
                  <a:schemeClr val="bg1"/>
                </a:solidFill>
                <a:latin typeface="Arial" panose="020B0604020202020204" pitchFamily="34" charset="0"/>
                <a:cs typeface="Arial" panose="020B0604020202020204" pitchFamily="34" charset="0"/>
              </a:rPr>
              <a:t>-</a:t>
            </a:r>
            <a:r>
              <a:rPr lang="en-US" sz="1200" b="1" dirty="0">
                <a:solidFill>
                  <a:schemeClr val="bg1"/>
                </a:solidFill>
                <a:latin typeface="Arial" panose="020B0604020202020204" pitchFamily="34" charset="0"/>
                <a:cs typeface="Arial" panose="020B0604020202020204" pitchFamily="34" charset="0"/>
              </a:rPr>
              <a:t>-Mute </a:t>
            </a:r>
            <a:r>
              <a:rPr lang="en-US" sz="1200" dirty="0">
                <a:solidFill>
                  <a:schemeClr val="bg1"/>
                </a:solidFill>
                <a:latin typeface="Arial" panose="020B0604020202020204" pitchFamily="34" charset="0"/>
                <a:cs typeface="Arial" panose="020B0604020202020204" pitchFamily="34" charset="0"/>
              </a:rPr>
              <a:t>your microphone. </a:t>
            </a:r>
          </a:p>
          <a:p>
            <a:pPr marL="0" lvl="0" indent="0">
              <a:spcAft>
                <a:spcPts val="1200"/>
              </a:spcAft>
              <a:buFont typeface="Arial" panose="020B0604020202020204" pitchFamily="34" charset="0"/>
              <a:buNone/>
              <a:defRPr/>
            </a:pPr>
            <a:r>
              <a:rPr lang="en-US" sz="1200" dirty="0">
                <a:solidFill>
                  <a:schemeClr val="bg1"/>
                </a:solidFill>
                <a:latin typeface="Arial" panose="020B0604020202020204" pitchFamily="34" charset="0"/>
                <a:cs typeface="Arial" panose="020B0604020202020204" pitchFamily="34" charset="0"/>
              </a:rPr>
              <a:t>-Sign in to the Google Form attendance sheet; the link is located in the Chat.</a:t>
            </a:r>
          </a:p>
          <a:p>
            <a:pPr marL="0" lvl="0" indent="0">
              <a:spcAft>
                <a:spcPts val="1200"/>
              </a:spcAft>
              <a:buFont typeface="Arial" panose="020B0604020202020204" pitchFamily="34" charset="0"/>
              <a:buNone/>
              <a:defRPr/>
            </a:pPr>
            <a:r>
              <a:rPr lang="en-US" sz="1200" dirty="0">
                <a:solidFill>
                  <a:schemeClr val="bg1"/>
                </a:solidFill>
                <a:latin typeface="Arial" panose="020B0604020202020204" pitchFamily="34" charset="0"/>
                <a:cs typeface="Arial" panose="020B0604020202020204" pitchFamily="34" charset="0"/>
              </a:rPr>
              <a:t>-Use the </a:t>
            </a:r>
            <a:r>
              <a:rPr lang="en-US" sz="1200" b="1" dirty="0">
                <a:solidFill>
                  <a:schemeClr val="bg1"/>
                </a:solidFill>
                <a:latin typeface="Arial" panose="020B0604020202020204" pitchFamily="34" charset="0"/>
                <a:cs typeface="Arial" panose="020B0604020202020204" pitchFamily="34" charset="0"/>
              </a:rPr>
              <a:t>Q&amp;A</a:t>
            </a:r>
            <a:r>
              <a:rPr lang="en-US" sz="1200" dirty="0">
                <a:solidFill>
                  <a:schemeClr val="bg1"/>
                </a:solidFill>
                <a:latin typeface="Arial" panose="020B0604020202020204" pitchFamily="34" charset="0"/>
                <a:cs typeface="Arial" panose="020B0604020202020204" pitchFamily="34" charset="0"/>
              </a:rPr>
              <a:t> feature to enter your questions. If your question is not answered during the meeting, the Migrant Education Office (MEO) will email you directly.</a:t>
            </a:r>
          </a:p>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1200" dirty="0">
                <a:solidFill>
                  <a:schemeClr val="bg1"/>
                </a:solidFill>
                <a:latin typeface="Arial" panose="020B0604020202020204" pitchFamily="34" charset="0"/>
                <a:cs typeface="Arial" panose="020B0604020202020204" pitchFamily="34" charset="0"/>
              </a:rPr>
              <a:t>-This PowerPoint will be available in the SDP Continuous Improvement Google Drive folder after the webinar. </a:t>
            </a:r>
          </a:p>
          <a:p>
            <a:endParaRPr lang="en-US" dirty="0"/>
          </a:p>
        </p:txBody>
      </p:sp>
      <p:sp>
        <p:nvSpPr>
          <p:cNvPr id="4" name="Footer Placeholder 3">
            <a:extLst>
              <a:ext uri="{FF2B5EF4-FFF2-40B4-BE49-F238E27FC236}">
                <a16:creationId xmlns:a16="http://schemas.microsoft.com/office/drawing/2014/main" id="{CC22ADB0-794E-6BEC-6E76-0470FE5F9908}"/>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997D1EB-B131-5C61-E344-F9E5F1D92FAD}"/>
              </a:ext>
            </a:extLst>
          </p:cNvPr>
          <p:cNvSpPr>
            <a:spLocks noGrp="1"/>
          </p:cNvSpPr>
          <p:nvPr>
            <p:ph type="sldNum" sz="quarter" idx="5"/>
          </p:nvPr>
        </p:nvSpPr>
        <p:spPr/>
        <p:txBody>
          <a:bodyPr/>
          <a:lstStyle/>
          <a:p>
            <a:fld id="{0852AC79-A108-4FDF-A0BE-96CEB0D6FF0B}" type="slidenum">
              <a:rPr lang="en-US" smtClean="0"/>
              <a:t>3</a:t>
            </a:fld>
            <a:endParaRPr lang="en-US"/>
          </a:p>
        </p:txBody>
      </p:sp>
    </p:spTree>
    <p:extLst>
      <p:ext uri="{BB962C8B-B14F-4D97-AF65-F5344CB8AC3E}">
        <p14:creationId xmlns:p14="http://schemas.microsoft.com/office/powerpoint/2010/main" val="3865095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1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r>
              <a:rPr lang="en-US" dirty="0"/>
              <a:t>Introduce presenters</a:t>
            </a:r>
          </a:p>
        </p:txBody>
      </p:sp>
      <p:sp>
        <p:nvSpPr>
          <p:cNvPr id="4" name="Slide Number Placeholder 3">
            <a:extLst>
              <a:ext uri="{FF2B5EF4-FFF2-40B4-BE49-F238E27FC236}">
                <a16:creationId xmlns:a16="http://schemas.microsoft.com/office/drawing/2014/main" id="{AB17696A-4F2B-0C74-EBF7-0747C19EEEF4}"/>
              </a:ext>
            </a:extLst>
          </p:cNvPr>
          <p:cNvSpPr>
            <a:spLocks noGrp="1"/>
          </p:cNvSpPr>
          <p:nvPr>
            <p:ph type="sldNum" sz="quarter" idx="5"/>
          </p:nvPr>
        </p:nvSpPr>
        <p:spPr/>
        <p:txBody>
          <a:bodyPr/>
          <a:lstStyle/>
          <a:p>
            <a:fld id="{0852AC79-A108-4FDF-A0BE-96CEB0D6FF0B}" type="slidenum">
              <a:rPr lang="en-US" smtClean="0"/>
              <a:t>4</a:t>
            </a:fld>
            <a:endParaRPr lang="en-US"/>
          </a:p>
        </p:txBody>
      </p:sp>
    </p:spTree>
    <p:extLst>
      <p:ext uri="{BB962C8B-B14F-4D97-AF65-F5344CB8AC3E}">
        <p14:creationId xmlns:p14="http://schemas.microsoft.com/office/powerpoint/2010/main" val="3865038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1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pPr eaLnBrk="1" hangingPunct="1">
              <a:spcBef>
                <a:spcPct val="0"/>
              </a:spcBef>
            </a:pPr>
            <a:r>
              <a:rPr lang="en-US" altLang="en-US" dirty="0">
                <a:latin typeface="Arial" panose="020B0604020202020204" pitchFamily="34" charset="0"/>
                <a:cs typeface="Arial" panose="020B0604020202020204" pitchFamily="34" charset="0"/>
              </a:rPr>
              <a:t>During today’s webinar we will:</a:t>
            </a:r>
          </a:p>
          <a:p>
            <a:pPr marL="514350" indent="-514350">
              <a:spcAft>
                <a:spcPts val="2400"/>
              </a:spcAft>
              <a:buFont typeface="+mj-lt"/>
              <a:buAutoNum type="arabicPeriod"/>
            </a:pPr>
            <a:r>
              <a:rPr lang="en-US" altLang="en-US" dirty="0">
                <a:latin typeface="Arial" panose="020B0604020202020204" pitchFamily="34" charset="0"/>
                <a:cs typeface="Arial" panose="020B0604020202020204" pitchFamily="34" charset="0"/>
              </a:rPr>
              <a:t>Review the SDP MPO Reports’ features and functions in the Migrant Student Information Network (MSIN).</a:t>
            </a:r>
          </a:p>
          <a:p>
            <a:pPr marL="514350" indent="-514350">
              <a:lnSpc>
                <a:spcPct val="100000"/>
              </a:lnSpc>
              <a:spcAft>
                <a:spcPts val="2400"/>
              </a:spcAft>
              <a:buFont typeface="+mj-lt"/>
              <a:buAutoNum type="arabicPeriod"/>
            </a:pPr>
            <a:r>
              <a:rPr lang="en-US" altLang="en-US" dirty="0">
                <a:latin typeface="Arial" panose="020B0604020202020204" pitchFamily="34" charset="0"/>
                <a:cs typeface="Arial" panose="020B0604020202020204" pitchFamily="34" charset="0"/>
              </a:rPr>
              <a:t>Explain how to use the available SDP MPO Reports in support service delivery and to meet the MPOs.</a:t>
            </a:r>
          </a:p>
          <a:p>
            <a:pPr marL="514350" marR="0" lvl="0" indent="-514350" algn="l" defTabSz="914400" rtl="0" eaLnBrk="1" fontAlgn="auto" latinLnBrk="0" hangingPunct="1">
              <a:lnSpc>
                <a:spcPct val="100000"/>
              </a:lnSpc>
              <a:spcBef>
                <a:spcPts val="0"/>
              </a:spcBef>
              <a:spcAft>
                <a:spcPts val="2400"/>
              </a:spcAft>
              <a:buClrTx/>
              <a:buSzTx/>
              <a:buFont typeface="+mj-lt"/>
              <a:buAutoNum type="arabicPeriod"/>
              <a:tabLst/>
              <a:defRPr/>
            </a:pPr>
            <a:r>
              <a:rPr lang="en-US" altLang="en-US" dirty="0"/>
              <a:t>Understand why certain students show up in the reports.</a:t>
            </a:r>
          </a:p>
          <a:p>
            <a:pPr marL="514350" marR="0" lvl="0" indent="-514350" algn="l" defTabSz="914400" rtl="0" eaLnBrk="1" fontAlgn="auto" latinLnBrk="0" hangingPunct="1">
              <a:lnSpc>
                <a:spcPct val="100000"/>
              </a:lnSpc>
              <a:spcBef>
                <a:spcPts val="0"/>
              </a:spcBef>
              <a:spcAft>
                <a:spcPts val="2400"/>
              </a:spcAft>
              <a:buClrTx/>
              <a:buSzTx/>
              <a:buFont typeface="+mj-lt"/>
              <a:buAutoNum type="arabicPeriod"/>
              <a:tabLst/>
              <a:defRPr/>
            </a:pPr>
            <a:r>
              <a:rPr lang="en-US" sz="1200" dirty="0"/>
              <a:t>Review which questions on the Individual Needs Assessment (INA) provide need data to various MPO Reports.</a:t>
            </a:r>
            <a:endParaRPr lang="en-US" altLang="en-US" dirty="0"/>
          </a:p>
          <a:p>
            <a:pPr marL="514350" indent="-514350">
              <a:lnSpc>
                <a:spcPct val="100000"/>
              </a:lnSpc>
              <a:spcAft>
                <a:spcPts val="2400"/>
              </a:spcAft>
              <a:buFont typeface="+mj-lt"/>
              <a:buAutoNum type="arabicPeriod"/>
            </a:pPr>
            <a:endParaRPr lang="en-US" altLang="en-US" dirty="0">
              <a:latin typeface="Arial" panose="020B0604020202020204" pitchFamily="34" charset="0"/>
              <a:cs typeface="Arial" panose="020B0604020202020204" pitchFamily="34" charset="0"/>
            </a:endParaRPr>
          </a:p>
          <a:p>
            <a:pPr eaLnBrk="1" hangingPunct="1">
              <a:spcBef>
                <a:spcPct val="0"/>
              </a:spcBef>
            </a:pPr>
            <a:endParaRPr lang="en-US" altLang="en-US"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F0C5A8E-782F-68FD-EC00-23D64D204DA9}"/>
              </a:ext>
            </a:extLst>
          </p:cNvPr>
          <p:cNvSpPr>
            <a:spLocks noGrp="1"/>
          </p:cNvSpPr>
          <p:nvPr>
            <p:ph type="sldNum" sz="quarter" idx="5"/>
          </p:nvPr>
        </p:nvSpPr>
        <p:spPr/>
        <p:txBody>
          <a:bodyPr/>
          <a:lstStyle/>
          <a:p>
            <a:fld id="{0852AC79-A108-4FDF-A0BE-96CEB0D6FF0B}" type="slidenum">
              <a:rPr lang="en-US" smtClean="0"/>
              <a:t>5</a:t>
            </a:fld>
            <a:endParaRPr lang="en-US"/>
          </a:p>
        </p:txBody>
      </p:sp>
    </p:spTree>
    <p:extLst>
      <p:ext uri="{BB962C8B-B14F-4D97-AF65-F5344CB8AC3E}">
        <p14:creationId xmlns:p14="http://schemas.microsoft.com/office/powerpoint/2010/main" val="93390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The Migrant Education Program, or MEP, has several purposes – one of which is to ensure that migratory children receive full and appropriate opportunities to meet the same challenging State academic standards that all children are expected to meet.  In striving for that purpose, the needs of migratory children need to be met. The comprehensive needs assessment, or CNA, identifies those needs while the SDP identifies strategies to address these needs with the hope of providing migratory students the support needed to meet CA’s common core state standards.</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Besides being required to develop and implement the SDP, I think all of us would agree that the utmost importance of the SDP is striving to address students’ needs. Our role as educators is to meet the child where they are and to differentiate instruction so they have increased access to content and opportunities to develop grade-specific knowledge and skills. We do that through consistent review of data to revise policies, practices, and services to efficiently and effectively serve migratory students who need specific services. Continuous improvement is an ongoing process that allows us </a:t>
            </a:r>
            <a:r>
              <a:rPr lang="en-US" b="1" dirty="0"/>
              <a:t>to fine tune efforts to increase student attendance, engagement, and other practices.  The development of the CNA and SDP is the first step in the Plan-Do-Study-Act cycle. </a:t>
            </a:r>
          </a:p>
        </p:txBody>
      </p:sp>
      <p:sp>
        <p:nvSpPr>
          <p:cNvPr id="4" name="Slide Number Placeholder 3">
            <a:extLst>
              <a:ext uri="{FF2B5EF4-FFF2-40B4-BE49-F238E27FC236}">
                <a16:creationId xmlns:a16="http://schemas.microsoft.com/office/drawing/2014/main" id="{D47EBC80-6D0F-3843-6AA0-C2E4A4D65579}"/>
              </a:ext>
            </a:extLst>
          </p:cNvPr>
          <p:cNvSpPr>
            <a:spLocks noGrp="1"/>
          </p:cNvSpPr>
          <p:nvPr>
            <p:ph type="sldNum" sz="quarter" idx="5"/>
          </p:nvPr>
        </p:nvSpPr>
        <p:spPr/>
        <p:txBody>
          <a:bodyPr/>
          <a:lstStyle/>
          <a:p>
            <a:fld id="{0852AC79-A108-4FDF-A0BE-96CEB0D6FF0B}" type="slidenum">
              <a:rPr lang="en-US" smtClean="0"/>
              <a:t>6</a:t>
            </a:fld>
            <a:endParaRPr lang="en-US"/>
          </a:p>
        </p:txBody>
      </p:sp>
    </p:spTree>
    <p:extLst>
      <p:ext uri="{BB962C8B-B14F-4D97-AF65-F5344CB8AC3E}">
        <p14:creationId xmlns:p14="http://schemas.microsoft.com/office/powerpoint/2010/main" val="1249272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r>
              <a:rPr lang="en-US" dirty="0"/>
              <a:t>By law, we are required to evaluate the implementation of and progress on the SDP. The CDE does that through a two-pronged approach: 1) through MSIN data and 2) through a document review done by your CDE consultant. We try to verify as many MPOs through MSIN as possible, but since MSIN is a student-centered system we aren’t able to verify all strategies and their aligning MPOs. For strategies related to instructional practice, professional development, and parent engagement, the CDE consultant reviews a set of documents to evaluate implementation. The MPO Checklist in the SDP Monitoring Resources folder within the SDP Continuous Improvement folder on Google Drive is helpful in identifying which MPOs are verified by the CDE, including which documents will be requested, and those verified by MSIN. </a:t>
            </a:r>
          </a:p>
          <a:p>
            <a:endParaRPr lang="en-US" dirty="0"/>
          </a:p>
          <a:p>
            <a:r>
              <a:rPr lang="en-US" dirty="0"/>
              <a:t>For our webinar today, we are going to focus on the Strategies and their aligning MPOs that are verified in MSIN.</a:t>
            </a:r>
          </a:p>
        </p:txBody>
      </p:sp>
      <p:sp>
        <p:nvSpPr>
          <p:cNvPr id="4" name="Slide Number Placeholder 3">
            <a:extLst>
              <a:ext uri="{FF2B5EF4-FFF2-40B4-BE49-F238E27FC236}">
                <a16:creationId xmlns:a16="http://schemas.microsoft.com/office/drawing/2014/main" id="{68B1E4BB-14B1-7DFB-734D-8C8DE8FF62FC}"/>
              </a:ext>
            </a:extLst>
          </p:cNvPr>
          <p:cNvSpPr>
            <a:spLocks noGrp="1"/>
          </p:cNvSpPr>
          <p:nvPr>
            <p:ph type="sldNum" sz="quarter" idx="5"/>
          </p:nvPr>
        </p:nvSpPr>
        <p:spPr/>
        <p:txBody>
          <a:bodyPr/>
          <a:lstStyle/>
          <a:p>
            <a:fld id="{0852AC79-A108-4FDF-A0BE-96CEB0D6FF0B}" type="slidenum">
              <a:rPr lang="en-US" smtClean="0"/>
              <a:t>7</a:t>
            </a:fld>
            <a:endParaRPr lang="en-US"/>
          </a:p>
        </p:txBody>
      </p:sp>
    </p:spTree>
    <p:extLst>
      <p:ext uri="{BB962C8B-B14F-4D97-AF65-F5344CB8AC3E}">
        <p14:creationId xmlns:p14="http://schemas.microsoft.com/office/powerpoint/2010/main" val="838997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These reports depend on specific responses within students’ INA/ILPS.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(Read bullets – today’s webinar will focus on the MPOs in orange)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Remind participants that the Student Services role have been granted access to the MPO reports. Additional users who have access to these reports include, directors, program managers, data specialists, and now student services role.</a:t>
            </a:r>
          </a:p>
        </p:txBody>
      </p:sp>
      <p:sp>
        <p:nvSpPr>
          <p:cNvPr id="4" name="Slide Number Placeholder 3">
            <a:extLst>
              <a:ext uri="{FF2B5EF4-FFF2-40B4-BE49-F238E27FC236}">
                <a16:creationId xmlns:a16="http://schemas.microsoft.com/office/drawing/2014/main" id="{D970156B-C465-7A31-46DF-5A3316390692}"/>
              </a:ext>
            </a:extLst>
          </p:cNvPr>
          <p:cNvSpPr>
            <a:spLocks noGrp="1"/>
          </p:cNvSpPr>
          <p:nvPr>
            <p:ph type="sldNum" sz="quarter" idx="5"/>
          </p:nvPr>
        </p:nvSpPr>
        <p:spPr/>
        <p:txBody>
          <a:bodyPr/>
          <a:lstStyle/>
          <a:p>
            <a:fld id="{0852AC79-A108-4FDF-A0BE-96CEB0D6FF0B}" type="slidenum">
              <a:rPr lang="en-US" smtClean="0"/>
              <a:t>8</a:t>
            </a:fld>
            <a:endParaRPr lang="en-US"/>
          </a:p>
        </p:txBody>
      </p:sp>
    </p:spTree>
    <p:extLst>
      <p:ext uri="{BB962C8B-B14F-4D97-AF65-F5344CB8AC3E}">
        <p14:creationId xmlns:p14="http://schemas.microsoft.com/office/powerpoint/2010/main" val="703625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7E4DA-D721-B708-4484-08C68E08A9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F2DAC-83FA-AAEA-495D-27A8F9967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A95DFF-8C44-D728-31FB-51E82CFCB289}"/>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Review report criteria.</a:t>
            </a:r>
          </a:p>
          <a:p>
            <a:endParaRPr lang="en-US" dirty="0">
              <a:latin typeface="Arial" panose="020B0604020202020204" pitchFamily="34" charset="0"/>
              <a:cs typeface="Arial" panose="020B0604020202020204" pitchFamily="34" charset="0"/>
            </a:endParaRPr>
          </a:p>
          <a:p>
            <a:r>
              <a:rPr lang="en-US" sz="1200" i="1" kern="1200" dirty="0">
                <a:solidFill>
                  <a:schemeClr val="tx1"/>
                </a:solidFill>
                <a:effectLst/>
                <a:latin typeface="+mn-lt"/>
                <a:ea typeface="+mn-ea"/>
                <a:cs typeface="+mn-cs"/>
              </a:rPr>
              <a:t>Denominator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Are enrolled in grades 9-12, and </a:t>
            </a:r>
          </a:p>
          <a:p>
            <a:r>
              <a:rPr lang="en-US" sz="1200" kern="1200" dirty="0">
                <a:solidFill>
                  <a:schemeClr val="tx1"/>
                </a:solidFill>
                <a:effectLst/>
                <a:latin typeface="+mn-lt"/>
                <a:ea typeface="+mn-ea"/>
                <a:cs typeface="+mn-cs"/>
              </a:rPr>
              <a:t>2) Have a completed INA/ILP that indicates an unaddressed credit deficiency.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Numerator =</a:t>
            </a:r>
            <a:r>
              <a:rPr lang="en-US" sz="1200" kern="1200" dirty="0">
                <a:solidFill>
                  <a:schemeClr val="tx1"/>
                </a:solidFill>
                <a:effectLst/>
                <a:latin typeface="+mn-lt"/>
                <a:ea typeface="+mn-ea"/>
                <a:cs typeface="+mn-cs"/>
              </a:rPr>
              <a:t> Subset of the denominator. Count of children who participated in any service mapped to MPO 6.0.</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credit accrual state codes mapped to MPO 6.0 are:</a:t>
            </a:r>
          </a:p>
          <a:p>
            <a:r>
              <a:rPr lang="en-US" sz="1200" kern="1200" dirty="0">
                <a:solidFill>
                  <a:schemeClr val="tx1"/>
                </a:solidFill>
                <a:effectLst/>
                <a:latin typeface="+mn-lt"/>
                <a:ea typeface="+mn-ea"/>
                <a:cs typeface="+mn-cs"/>
              </a:rPr>
              <a:t>3011</a:t>
            </a:r>
          </a:p>
          <a:p>
            <a:r>
              <a:rPr lang="en-US" sz="1200" kern="1200" dirty="0">
                <a:solidFill>
                  <a:schemeClr val="tx1"/>
                </a:solidFill>
                <a:effectLst/>
                <a:latin typeface="+mn-lt"/>
                <a:ea typeface="+mn-ea"/>
                <a:cs typeface="+mn-cs"/>
              </a:rPr>
              <a:t>3021</a:t>
            </a:r>
          </a:p>
          <a:p>
            <a:r>
              <a:rPr lang="en-US" sz="1200" kern="1200" dirty="0">
                <a:solidFill>
                  <a:schemeClr val="tx1"/>
                </a:solidFill>
                <a:effectLst/>
                <a:latin typeface="+mn-lt"/>
                <a:ea typeface="+mn-ea"/>
                <a:cs typeface="+mn-cs"/>
              </a:rPr>
              <a:t>3026</a:t>
            </a:r>
          </a:p>
          <a:p>
            <a:r>
              <a:rPr lang="en-US" sz="1200" kern="1200" dirty="0">
                <a:solidFill>
                  <a:schemeClr val="tx1"/>
                </a:solidFill>
                <a:effectLst/>
                <a:latin typeface="+mn-lt"/>
                <a:ea typeface="+mn-ea"/>
                <a:cs typeface="+mn-cs"/>
              </a:rPr>
              <a:t>3031</a:t>
            </a:r>
          </a:p>
          <a:p>
            <a:r>
              <a:rPr lang="en-US" sz="1200" kern="1200" dirty="0">
                <a:solidFill>
                  <a:schemeClr val="tx1"/>
                </a:solidFill>
                <a:effectLst/>
                <a:latin typeface="+mn-lt"/>
                <a:ea typeface="+mn-ea"/>
                <a:cs typeface="+mn-cs"/>
              </a:rPr>
              <a:t>3036</a:t>
            </a:r>
          </a:p>
          <a:p>
            <a:r>
              <a:rPr lang="en-US" sz="1200" kern="1200" dirty="0">
                <a:solidFill>
                  <a:schemeClr val="tx1"/>
                </a:solidFill>
                <a:effectLst/>
                <a:latin typeface="+mn-lt"/>
                <a:ea typeface="+mn-ea"/>
                <a:cs typeface="+mn-cs"/>
              </a:rPr>
              <a:t>3041</a:t>
            </a:r>
          </a:p>
          <a:p>
            <a:r>
              <a:rPr lang="en-US" sz="1200" kern="1200" dirty="0">
                <a:solidFill>
                  <a:schemeClr val="tx1"/>
                </a:solidFill>
                <a:effectLst/>
                <a:latin typeface="+mn-lt"/>
                <a:ea typeface="+mn-ea"/>
                <a:cs typeface="+mn-cs"/>
              </a:rPr>
              <a:t>3046</a:t>
            </a:r>
          </a:p>
          <a:p>
            <a:r>
              <a:rPr lang="en-US" sz="1200" kern="1200" dirty="0">
                <a:solidFill>
                  <a:schemeClr val="tx1"/>
                </a:solidFill>
                <a:effectLst/>
                <a:latin typeface="+mn-lt"/>
                <a:ea typeface="+mn-ea"/>
                <a:cs typeface="+mn-cs"/>
              </a:rPr>
              <a:t>3051</a:t>
            </a:r>
          </a:p>
          <a:p>
            <a:r>
              <a:rPr lang="en-US" sz="1200" kern="1200" dirty="0">
                <a:solidFill>
                  <a:schemeClr val="tx1"/>
                </a:solidFill>
                <a:effectLst/>
                <a:latin typeface="+mn-lt"/>
                <a:ea typeface="+mn-ea"/>
                <a:cs typeface="+mn-cs"/>
              </a:rPr>
              <a:t>3061</a:t>
            </a:r>
          </a:p>
          <a:p>
            <a:r>
              <a:rPr lang="en-US" sz="1200" kern="1200" dirty="0">
                <a:solidFill>
                  <a:schemeClr val="tx1"/>
                </a:solidFill>
                <a:effectLst/>
                <a:latin typeface="+mn-lt"/>
                <a:ea typeface="+mn-ea"/>
                <a:cs typeface="+mn-cs"/>
              </a:rPr>
              <a:t>3066</a:t>
            </a:r>
          </a:p>
          <a:p>
            <a:r>
              <a:rPr lang="en-US" sz="1200" kern="1200" dirty="0">
                <a:solidFill>
                  <a:schemeClr val="tx1"/>
                </a:solidFill>
                <a:effectLst/>
                <a:latin typeface="+mn-lt"/>
                <a:ea typeface="+mn-ea"/>
                <a:cs typeface="+mn-cs"/>
              </a:rPr>
              <a:t>3071</a:t>
            </a:r>
          </a:p>
          <a:p>
            <a:r>
              <a:rPr lang="en-US" sz="1200" kern="1200" dirty="0">
                <a:solidFill>
                  <a:schemeClr val="tx1"/>
                </a:solidFill>
                <a:effectLst/>
                <a:latin typeface="+mn-lt"/>
                <a:ea typeface="+mn-ea"/>
                <a:cs typeface="+mn-cs"/>
              </a:rPr>
              <a:t>3086</a:t>
            </a:r>
          </a:p>
          <a:p>
            <a:r>
              <a:rPr lang="en-US" sz="1200" kern="1200" dirty="0">
                <a:solidFill>
                  <a:schemeClr val="tx1"/>
                </a:solidFill>
                <a:effectLst/>
                <a:latin typeface="+mn-lt"/>
                <a:ea typeface="+mn-ea"/>
                <a:cs typeface="+mn-cs"/>
              </a:rPr>
              <a:t>3091</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76FA591-9811-1C2A-4A37-4B95A78E5E73}"/>
              </a:ext>
            </a:extLst>
          </p:cNvPr>
          <p:cNvSpPr>
            <a:spLocks noGrp="1"/>
          </p:cNvSpPr>
          <p:nvPr>
            <p:ph type="sldNum" sz="quarter" idx="5"/>
          </p:nvPr>
        </p:nvSpPr>
        <p:spPr/>
        <p:txBody>
          <a:bodyPr/>
          <a:lstStyle/>
          <a:p>
            <a:fld id="{0852AC79-A108-4FDF-A0BE-96CEB0D6FF0B}" type="slidenum">
              <a:rPr lang="en-US" smtClean="0"/>
              <a:t>9</a:t>
            </a:fld>
            <a:endParaRPr lang="en-US"/>
          </a:p>
        </p:txBody>
      </p:sp>
    </p:spTree>
    <p:extLst>
      <p:ext uri="{BB962C8B-B14F-4D97-AF65-F5344CB8AC3E}">
        <p14:creationId xmlns:p14="http://schemas.microsoft.com/office/powerpoint/2010/main" val="1929056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E7CD4-0A0C-1899-4502-AE04C2663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1A0DC-FF5A-70E3-8746-FA9FF02FD8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DDC8AA-549C-22AA-ED36-BF1C91BB3476}"/>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Arial" panose="020B0604020202020204" pitchFamily="34" charset="0"/>
                <a:ea typeface="+mn-ea"/>
                <a:cs typeface="Arial" panose="020B0604020202020204" pitchFamily="34" charset="0"/>
              </a:rPr>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B7A9929D-00BC-2A9B-E6E8-C94148C5EE30}"/>
              </a:ext>
            </a:extLst>
          </p:cNvPr>
          <p:cNvSpPr>
            <a:spLocks noGrp="1"/>
          </p:cNvSpPr>
          <p:nvPr>
            <p:ph type="sldNum" sz="quarter" idx="5"/>
          </p:nvPr>
        </p:nvSpPr>
        <p:spPr/>
        <p:txBody>
          <a:bodyPr/>
          <a:lstStyle/>
          <a:p>
            <a:fld id="{0852AC79-A108-4FDF-A0BE-96CEB0D6FF0B}" type="slidenum">
              <a:rPr lang="en-US" smtClean="0"/>
              <a:t>10</a:t>
            </a:fld>
            <a:endParaRPr lang="en-US"/>
          </a:p>
        </p:txBody>
      </p:sp>
    </p:spTree>
    <p:extLst>
      <p:ext uri="{BB962C8B-B14F-4D97-AF65-F5344CB8AC3E}">
        <p14:creationId xmlns:p14="http://schemas.microsoft.com/office/powerpoint/2010/main" val="1702616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D44B3268-9F14-0DF9-1F4E-FF38E28423B7}"/>
              </a:ext>
            </a:extLst>
          </p:cNvPr>
          <p:cNvSpPr>
            <a:spLocks noGrp="1"/>
          </p:cNvSpPr>
          <p:nvPr>
            <p:ph type="sldNum" sz="quarter" idx="5"/>
          </p:nvPr>
        </p:nvSpPr>
        <p:spPr/>
        <p:txBody>
          <a:bodyPr/>
          <a:lstStyle/>
          <a:p>
            <a:fld id="{0852AC79-A108-4FDF-A0BE-96CEB0D6FF0B}" type="slidenum">
              <a:rPr lang="en-US" smtClean="0"/>
              <a:t>11</a:t>
            </a:fld>
            <a:endParaRPr lang="en-US"/>
          </a:p>
        </p:txBody>
      </p:sp>
    </p:spTree>
    <p:extLst>
      <p:ext uri="{BB962C8B-B14F-4D97-AF65-F5344CB8AC3E}">
        <p14:creationId xmlns:p14="http://schemas.microsoft.com/office/powerpoint/2010/main" val="3879426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Review report criteria.</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Denominator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Are enrolled in grade NA or AD, and </a:t>
            </a:r>
          </a:p>
          <a:p>
            <a:r>
              <a:rPr lang="en-US" sz="1200" kern="1200" dirty="0">
                <a:solidFill>
                  <a:schemeClr val="tx1"/>
                </a:solidFill>
                <a:effectLst/>
                <a:latin typeface="+mn-lt"/>
                <a:ea typeface="+mn-ea"/>
                <a:cs typeface="+mn-cs"/>
              </a:rPr>
              <a:t>2) Have a completed INA/ILP that indicates they want to participate in CTE/job training.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Numerator =</a:t>
            </a:r>
            <a:r>
              <a:rPr lang="en-US" sz="1200" kern="1200" dirty="0">
                <a:solidFill>
                  <a:schemeClr val="tx1"/>
                </a:solidFill>
                <a:effectLst/>
                <a:latin typeface="+mn-lt"/>
                <a:ea typeface="+mn-ea"/>
                <a:cs typeface="+mn-cs"/>
              </a:rPr>
              <a:t> Subset of the denominator. Count of children who participated in any service mapped to MPO 9.0.</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sz="1200" kern="1200" dirty="0">
                <a:solidFill>
                  <a:schemeClr val="tx1"/>
                </a:solidFill>
                <a:effectLst/>
                <a:latin typeface="+mn-lt"/>
                <a:ea typeface="+mn-ea"/>
                <a:cs typeface="+mn-cs"/>
              </a:rPr>
              <a:t>The new state codes mapped to MPO 9.0 are:</a:t>
            </a:r>
          </a:p>
          <a:p>
            <a:r>
              <a:rPr lang="en-US" sz="1200" kern="1200" dirty="0">
                <a:solidFill>
                  <a:schemeClr val="tx1"/>
                </a:solidFill>
                <a:effectLst/>
                <a:latin typeface="+mn-lt"/>
                <a:ea typeface="+mn-ea"/>
                <a:cs typeface="+mn-cs"/>
              </a:rPr>
              <a:t>4028 (service)</a:t>
            </a:r>
          </a:p>
          <a:p>
            <a:r>
              <a:rPr lang="en-US" sz="1200" kern="1200" dirty="0">
                <a:solidFill>
                  <a:schemeClr val="tx1"/>
                </a:solidFill>
                <a:effectLst/>
                <a:latin typeface="+mn-lt"/>
                <a:ea typeface="+mn-ea"/>
                <a:cs typeface="+mn-cs"/>
              </a:rPr>
              <a:t>4029 (referral)</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A7C642C-F180-4947-56C7-E08AB3CF4FD5}"/>
              </a:ext>
            </a:extLst>
          </p:cNvPr>
          <p:cNvSpPr>
            <a:spLocks noGrp="1"/>
          </p:cNvSpPr>
          <p:nvPr>
            <p:ph type="sldNum" sz="quarter" idx="5"/>
          </p:nvPr>
        </p:nvSpPr>
        <p:spPr/>
        <p:txBody>
          <a:bodyPr/>
          <a:lstStyle/>
          <a:p>
            <a:fld id="{0852AC79-A108-4FDF-A0BE-96CEB0D6FF0B}" type="slidenum">
              <a:rPr lang="en-US" smtClean="0"/>
              <a:t>12</a:t>
            </a:fld>
            <a:endParaRPr lang="en-US"/>
          </a:p>
        </p:txBody>
      </p:sp>
    </p:spTree>
    <p:extLst>
      <p:ext uri="{BB962C8B-B14F-4D97-AF65-F5344CB8AC3E}">
        <p14:creationId xmlns:p14="http://schemas.microsoft.com/office/powerpoint/2010/main" val="40644585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7F46F-DEDC-C10A-4046-2076D5FF64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DCD22-C427-E4E7-0873-BD558675C9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AFB153-4B6F-55DB-5024-87C1985A045D}"/>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r>
              <a:rPr lang="en-US" sz="1200" dirty="0">
                <a:latin typeface="Arial" panose="020B0604020202020204" pitchFamily="34" charset="0"/>
                <a:cs typeface="Arial" panose="020B0604020202020204" pitchFamily="34" charset="0"/>
              </a:rPr>
              <a:t>(read slide)</a:t>
            </a:r>
          </a:p>
        </p:txBody>
      </p:sp>
      <p:sp>
        <p:nvSpPr>
          <p:cNvPr id="4" name="Slide Number Placeholder 3">
            <a:extLst>
              <a:ext uri="{FF2B5EF4-FFF2-40B4-BE49-F238E27FC236}">
                <a16:creationId xmlns:a16="http://schemas.microsoft.com/office/drawing/2014/main" id="{EB739BEB-99C5-ED20-45A5-1B06CE898832}"/>
              </a:ext>
            </a:extLst>
          </p:cNvPr>
          <p:cNvSpPr>
            <a:spLocks noGrp="1"/>
          </p:cNvSpPr>
          <p:nvPr>
            <p:ph type="sldNum" sz="quarter" idx="5"/>
          </p:nvPr>
        </p:nvSpPr>
        <p:spPr/>
        <p:txBody>
          <a:bodyPr/>
          <a:lstStyle/>
          <a:p>
            <a:fld id="{0852AC79-A108-4FDF-A0BE-96CEB0D6FF0B}" type="slidenum">
              <a:rPr lang="en-US" smtClean="0"/>
              <a:t>13</a:t>
            </a:fld>
            <a:endParaRPr lang="en-US"/>
          </a:p>
        </p:txBody>
      </p:sp>
    </p:spTree>
    <p:extLst>
      <p:ext uri="{BB962C8B-B14F-4D97-AF65-F5344CB8AC3E}">
        <p14:creationId xmlns:p14="http://schemas.microsoft.com/office/powerpoint/2010/main" val="4102495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2A305306-40DD-870F-26D7-F9593E3F9A35}"/>
              </a:ext>
            </a:extLst>
          </p:cNvPr>
          <p:cNvSpPr>
            <a:spLocks noGrp="1"/>
          </p:cNvSpPr>
          <p:nvPr>
            <p:ph type="sldNum" sz="quarter" idx="5"/>
          </p:nvPr>
        </p:nvSpPr>
        <p:spPr/>
        <p:txBody>
          <a:bodyPr/>
          <a:lstStyle/>
          <a:p>
            <a:fld id="{0852AC79-A108-4FDF-A0BE-96CEB0D6FF0B}" type="slidenum">
              <a:rPr lang="en-US" smtClean="0"/>
              <a:t>14</a:t>
            </a:fld>
            <a:endParaRPr lang="en-US"/>
          </a:p>
        </p:txBody>
      </p:sp>
    </p:spTree>
    <p:extLst>
      <p:ext uri="{BB962C8B-B14F-4D97-AF65-F5344CB8AC3E}">
        <p14:creationId xmlns:p14="http://schemas.microsoft.com/office/powerpoint/2010/main" val="2639414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Review report criteria.</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Denominator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Are enrolled in grade NA or AD, and </a:t>
            </a:r>
          </a:p>
          <a:p>
            <a:r>
              <a:rPr lang="en-US" sz="1200" kern="1200" dirty="0">
                <a:solidFill>
                  <a:schemeClr val="tx1"/>
                </a:solidFill>
                <a:effectLst/>
                <a:latin typeface="+mn-lt"/>
                <a:ea typeface="+mn-ea"/>
                <a:cs typeface="+mn-cs"/>
              </a:rPr>
              <a:t>2) Have a completed INA/ILP that indicates they want to participate in English literacy services.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Numerator =</a:t>
            </a:r>
            <a:r>
              <a:rPr lang="en-US" sz="1200" kern="1200" dirty="0">
                <a:solidFill>
                  <a:schemeClr val="tx1"/>
                </a:solidFill>
                <a:effectLst/>
                <a:latin typeface="+mn-lt"/>
                <a:ea typeface="+mn-ea"/>
                <a:cs typeface="+mn-cs"/>
              </a:rPr>
              <a:t> Subset of the denominator. Count of children who participated in any service mapped to MPO 10.0.</a:t>
            </a:r>
          </a:p>
          <a:p>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state codes mapped to MPO 10.0 are:</a:t>
            </a:r>
          </a:p>
          <a:p>
            <a:r>
              <a:rPr lang="en-US" sz="1200" kern="1200" dirty="0">
                <a:solidFill>
                  <a:schemeClr val="tx1"/>
                </a:solidFill>
                <a:effectLst/>
                <a:latin typeface="+mn-lt"/>
                <a:ea typeface="+mn-ea"/>
                <a:cs typeface="+mn-cs"/>
              </a:rPr>
              <a:t>4016 (service) – existing</a:t>
            </a:r>
          </a:p>
          <a:p>
            <a:r>
              <a:rPr lang="en-US" sz="1200" kern="1200" dirty="0">
                <a:solidFill>
                  <a:schemeClr val="tx1"/>
                </a:solidFill>
                <a:effectLst/>
                <a:latin typeface="+mn-lt"/>
                <a:ea typeface="+mn-ea"/>
                <a:cs typeface="+mn-cs"/>
              </a:rPr>
              <a:t>4026 (referral) – new</a:t>
            </a:r>
          </a:p>
          <a:p>
            <a:endParaRPr lang="en-US"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8380CA2-A892-BB74-BC2E-02A2AD0EAE3C}"/>
              </a:ext>
            </a:extLst>
          </p:cNvPr>
          <p:cNvSpPr>
            <a:spLocks noGrp="1"/>
          </p:cNvSpPr>
          <p:nvPr>
            <p:ph type="sldNum" sz="quarter" idx="5"/>
          </p:nvPr>
        </p:nvSpPr>
        <p:spPr/>
        <p:txBody>
          <a:bodyPr/>
          <a:lstStyle/>
          <a:p>
            <a:fld id="{0852AC79-A108-4FDF-A0BE-96CEB0D6FF0B}" type="slidenum">
              <a:rPr lang="en-US" smtClean="0"/>
              <a:t>15</a:t>
            </a:fld>
            <a:endParaRPr lang="en-US"/>
          </a:p>
        </p:txBody>
      </p:sp>
    </p:spTree>
    <p:extLst>
      <p:ext uri="{BB962C8B-B14F-4D97-AF65-F5344CB8AC3E}">
        <p14:creationId xmlns:p14="http://schemas.microsoft.com/office/powerpoint/2010/main" val="2124484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r>
              <a:rPr lang="en-US" sz="1200" dirty="0">
                <a:latin typeface="Arial" panose="020B0604020202020204" pitchFamily="34" charset="0"/>
                <a:cs typeface="Arial" panose="020B0604020202020204" pitchFamily="34" charset="0"/>
              </a:rPr>
              <a:t>(read slide)</a:t>
            </a:r>
          </a:p>
        </p:txBody>
      </p:sp>
      <p:sp>
        <p:nvSpPr>
          <p:cNvPr id="4" name="Slide Number Placeholder 3">
            <a:extLst>
              <a:ext uri="{FF2B5EF4-FFF2-40B4-BE49-F238E27FC236}">
                <a16:creationId xmlns:a16="http://schemas.microsoft.com/office/drawing/2014/main" id="{7F22304A-FF4C-A1C8-2B60-A31B00C0ACF1}"/>
              </a:ext>
            </a:extLst>
          </p:cNvPr>
          <p:cNvSpPr>
            <a:spLocks noGrp="1"/>
          </p:cNvSpPr>
          <p:nvPr>
            <p:ph type="sldNum" sz="quarter" idx="5"/>
          </p:nvPr>
        </p:nvSpPr>
        <p:spPr/>
        <p:txBody>
          <a:bodyPr/>
          <a:lstStyle/>
          <a:p>
            <a:fld id="{0852AC79-A108-4FDF-A0BE-96CEB0D6FF0B}" type="slidenum">
              <a:rPr lang="en-US" smtClean="0"/>
              <a:t>16</a:t>
            </a:fld>
            <a:endParaRPr lang="en-US"/>
          </a:p>
        </p:txBody>
      </p:sp>
    </p:spTree>
    <p:extLst>
      <p:ext uri="{BB962C8B-B14F-4D97-AF65-F5344CB8AC3E}">
        <p14:creationId xmlns:p14="http://schemas.microsoft.com/office/powerpoint/2010/main" val="3691418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4A7CAE42-E08B-2AC4-50C1-808530BB6D8F}"/>
              </a:ext>
            </a:extLst>
          </p:cNvPr>
          <p:cNvSpPr>
            <a:spLocks noGrp="1"/>
          </p:cNvSpPr>
          <p:nvPr>
            <p:ph type="sldNum" sz="quarter" idx="5"/>
          </p:nvPr>
        </p:nvSpPr>
        <p:spPr/>
        <p:txBody>
          <a:bodyPr/>
          <a:lstStyle/>
          <a:p>
            <a:fld id="{0852AC79-A108-4FDF-A0BE-96CEB0D6FF0B}" type="slidenum">
              <a:rPr lang="en-US" smtClean="0"/>
              <a:t>17</a:t>
            </a:fld>
            <a:endParaRPr lang="en-US"/>
          </a:p>
        </p:txBody>
      </p:sp>
    </p:spTree>
    <p:extLst>
      <p:ext uri="{BB962C8B-B14F-4D97-AF65-F5344CB8AC3E}">
        <p14:creationId xmlns:p14="http://schemas.microsoft.com/office/powerpoint/2010/main" val="2954939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Review report criteria.</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Denominator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Are enrolled in grade NA or AD, and </a:t>
            </a:r>
          </a:p>
          <a:p>
            <a:r>
              <a:rPr lang="en-US" sz="1200" kern="1200" dirty="0">
                <a:solidFill>
                  <a:schemeClr val="tx1"/>
                </a:solidFill>
                <a:effectLst/>
                <a:latin typeface="+mn-lt"/>
                <a:ea typeface="+mn-ea"/>
                <a:cs typeface="+mn-cs"/>
              </a:rPr>
              <a:t>2) Have a completed INA/ILP that indicates they want to participate in GED services.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Numerator =</a:t>
            </a:r>
            <a:r>
              <a:rPr lang="en-US" sz="1200" kern="1200" dirty="0">
                <a:solidFill>
                  <a:schemeClr val="tx1"/>
                </a:solidFill>
                <a:effectLst/>
                <a:latin typeface="+mn-lt"/>
                <a:ea typeface="+mn-ea"/>
                <a:cs typeface="+mn-cs"/>
              </a:rPr>
              <a:t> Subset of the denominator. Count of children who participated in any service mapped to MPO 10.1.</a:t>
            </a:r>
          </a:p>
          <a:p>
            <a:endParaRPr lang="en-US" sz="1200" i="1" kern="1200" dirty="0">
              <a:solidFill>
                <a:schemeClr val="tx1"/>
              </a:solidFill>
              <a:effectLst/>
              <a:latin typeface="+mn-lt"/>
              <a:ea typeface="+mn-ea"/>
              <a:cs typeface="+mn-cs"/>
            </a:endParaRPr>
          </a:p>
          <a:p>
            <a:endParaRPr lang="en-US" sz="1200" i="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state codes mapped to MPO 10.1 are:</a:t>
            </a:r>
          </a:p>
          <a:p>
            <a:r>
              <a:rPr lang="en-US" sz="1200" kern="1200" dirty="0">
                <a:solidFill>
                  <a:schemeClr val="tx1"/>
                </a:solidFill>
                <a:effectLst/>
                <a:latin typeface="+mn-lt"/>
                <a:ea typeface="+mn-ea"/>
                <a:cs typeface="+mn-cs"/>
              </a:rPr>
              <a:t>4017 (service) – existing</a:t>
            </a:r>
          </a:p>
          <a:p>
            <a:r>
              <a:rPr lang="en-US" sz="1200" kern="1200" dirty="0">
                <a:solidFill>
                  <a:schemeClr val="tx1"/>
                </a:solidFill>
                <a:effectLst/>
                <a:latin typeface="+mn-lt"/>
                <a:ea typeface="+mn-ea"/>
                <a:cs typeface="+mn-cs"/>
              </a:rPr>
              <a:t>4027 (referral) – new</a:t>
            </a:r>
            <a:endParaRPr lang="en-US"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8366DA3-A1A4-A9BE-4D13-9F361CAF4BDD}"/>
              </a:ext>
            </a:extLst>
          </p:cNvPr>
          <p:cNvSpPr>
            <a:spLocks noGrp="1"/>
          </p:cNvSpPr>
          <p:nvPr>
            <p:ph type="sldNum" sz="quarter" idx="5"/>
          </p:nvPr>
        </p:nvSpPr>
        <p:spPr/>
        <p:txBody>
          <a:bodyPr/>
          <a:lstStyle/>
          <a:p>
            <a:fld id="{0852AC79-A108-4FDF-A0BE-96CEB0D6FF0B}" type="slidenum">
              <a:rPr lang="en-US" smtClean="0"/>
              <a:t>18</a:t>
            </a:fld>
            <a:endParaRPr lang="en-US"/>
          </a:p>
        </p:txBody>
      </p:sp>
    </p:spTree>
    <p:extLst>
      <p:ext uri="{BB962C8B-B14F-4D97-AF65-F5344CB8AC3E}">
        <p14:creationId xmlns:p14="http://schemas.microsoft.com/office/powerpoint/2010/main" val="783857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87C0A-E1BB-F71E-AA68-28BAA8A67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3421C-634A-F722-55CB-B5B472653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FE30DA-F181-5FDF-4087-B843790143AA}"/>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r>
              <a:rPr lang="en-US" sz="1200" dirty="0">
                <a:latin typeface="Arial" panose="020B0604020202020204" pitchFamily="34" charset="0"/>
                <a:cs typeface="Arial" panose="020B0604020202020204" pitchFamily="34" charset="0"/>
              </a:rPr>
              <a:t>(read slide)</a:t>
            </a:r>
          </a:p>
        </p:txBody>
      </p:sp>
      <p:sp>
        <p:nvSpPr>
          <p:cNvPr id="4" name="Slide Number Placeholder 3">
            <a:extLst>
              <a:ext uri="{FF2B5EF4-FFF2-40B4-BE49-F238E27FC236}">
                <a16:creationId xmlns:a16="http://schemas.microsoft.com/office/drawing/2014/main" id="{48B934BB-C205-871F-BE0C-923145C5A44E}"/>
              </a:ext>
            </a:extLst>
          </p:cNvPr>
          <p:cNvSpPr>
            <a:spLocks noGrp="1"/>
          </p:cNvSpPr>
          <p:nvPr>
            <p:ph type="sldNum" sz="quarter" idx="5"/>
          </p:nvPr>
        </p:nvSpPr>
        <p:spPr/>
        <p:txBody>
          <a:bodyPr/>
          <a:lstStyle/>
          <a:p>
            <a:fld id="{0852AC79-A108-4FDF-A0BE-96CEB0D6FF0B}" type="slidenum">
              <a:rPr lang="en-US" smtClean="0"/>
              <a:t>19</a:t>
            </a:fld>
            <a:endParaRPr lang="en-US"/>
          </a:p>
        </p:txBody>
      </p:sp>
    </p:spTree>
    <p:extLst>
      <p:ext uri="{BB962C8B-B14F-4D97-AF65-F5344CB8AC3E}">
        <p14:creationId xmlns:p14="http://schemas.microsoft.com/office/powerpoint/2010/main" val="1424047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4C6DD-D7AA-DF12-4BAF-77D661E7A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7293B-9D07-5640-9DB0-F2387F8C89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5D1BF3-4DBC-EA1D-3CDA-92EA7C6FEE1A}"/>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88430B91-447F-A801-0AA6-288C6AB729F5}"/>
              </a:ext>
            </a:extLst>
          </p:cNvPr>
          <p:cNvSpPr>
            <a:spLocks noGrp="1"/>
          </p:cNvSpPr>
          <p:nvPr>
            <p:ph type="sldNum" sz="quarter" idx="5"/>
          </p:nvPr>
        </p:nvSpPr>
        <p:spPr/>
        <p:txBody>
          <a:bodyPr/>
          <a:lstStyle/>
          <a:p>
            <a:fld id="{0852AC79-A108-4FDF-A0BE-96CEB0D6FF0B}" type="slidenum">
              <a:rPr lang="en-US" smtClean="0"/>
              <a:t>20</a:t>
            </a:fld>
            <a:endParaRPr lang="en-US"/>
          </a:p>
        </p:txBody>
      </p:sp>
    </p:spTree>
    <p:extLst>
      <p:ext uri="{BB962C8B-B14F-4D97-AF65-F5344CB8AC3E}">
        <p14:creationId xmlns:p14="http://schemas.microsoft.com/office/powerpoint/2010/main" val="891727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33BAC-EB11-D20D-FB58-D6DF41F54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4A9A9-ADE4-FE84-6EA1-18796E852D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775171-C4C8-04EA-4739-1CA34DCF083A}"/>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1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If you have any questions, please add them in the Q&amp;A. I’ll pause for a couple of minutes to see if there are any questions.</a:t>
            </a:r>
          </a:p>
        </p:txBody>
      </p:sp>
      <p:sp>
        <p:nvSpPr>
          <p:cNvPr id="4" name="Slide Number Placeholder 3">
            <a:extLst>
              <a:ext uri="{FF2B5EF4-FFF2-40B4-BE49-F238E27FC236}">
                <a16:creationId xmlns:a16="http://schemas.microsoft.com/office/drawing/2014/main" id="{C44FC545-7126-28C1-82EF-D21BCD6919EB}"/>
              </a:ext>
            </a:extLst>
          </p:cNvPr>
          <p:cNvSpPr>
            <a:spLocks noGrp="1"/>
          </p:cNvSpPr>
          <p:nvPr>
            <p:ph type="sldNum" sz="quarter" idx="5"/>
          </p:nvPr>
        </p:nvSpPr>
        <p:spPr/>
        <p:txBody>
          <a:bodyPr/>
          <a:lstStyle/>
          <a:p>
            <a:fld id="{0852AC79-A108-4FDF-A0BE-96CEB0D6FF0B}" type="slidenum">
              <a:rPr lang="en-US" smtClean="0"/>
              <a:t>21</a:t>
            </a:fld>
            <a:endParaRPr lang="en-US"/>
          </a:p>
        </p:txBody>
      </p:sp>
    </p:spTree>
    <p:extLst>
      <p:ext uri="{BB962C8B-B14F-4D97-AF65-F5344CB8AC3E}">
        <p14:creationId xmlns:p14="http://schemas.microsoft.com/office/powerpoint/2010/main" val="2818582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7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C02C375D-6F6E-D50B-4336-FA32FB60CC35}"/>
              </a:ext>
            </a:extLst>
          </p:cNvPr>
          <p:cNvSpPr>
            <a:spLocks noGrp="1"/>
          </p:cNvSpPr>
          <p:nvPr>
            <p:ph type="sldNum" sz="quarter" idx="5"/>
          </p:nvPr>
        </p:nvSpPr>
        <p:spPr/>
        <p:txBody>
          <a:bodyPr/>
          <a:lstStyle/>
          <a:p>
            <a:fld id="{0852AC79-A108-4FDF-A0BE-96CEB0D6FF0B}" type="slidenum">
              <a:rPr lang="en-US" smtClean="0"/>
              <a:t>22</a:t>
            </a:fld>
            <a:endParaRPr lang="en-US"/>
          </a:p>
        </p:txBody>
      </p:sp>
    </p:spTree>
    <p:extLst>
      <p:ext uri="{BB962C8B-B14F-4D97-AF65-F5344CB8AC3E}">
        <p14:creationId xmlns:p14="http://schemas.microsoft.com/office/powerpoint/2010/main" val="467073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is a mockup; final version may vary slightly. This only shows the first two tables (out of 4 for the statewide view and 4 more for the subgrantee view).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available, demonstrate the actual report.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“Health Dashboard” page includes 4 separate tables with a common logic pattern, as follows: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Vision</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Denominator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Have a completed INA/ILP, and</a:t>
            </a:r>
          </a:p>
          <a:p>
            <a:r>
              <a:rPr lang="en-US" sz="1200" kern="1200" dirty="0">
                <a:solidFill>
                  <a:schemeClr val="tx1"/>
                </a:solidFill>
                <a:effectLst/>
                <a:latin typeface="+mn-lt"/>
                <a:ea typeface="+mn-ea"/>
                <a:cs typeface="+mn-cs"/>
              </a:rPr>
              <a:t>2) “Vision” is selected in their INA/ILP under "Health Needs:"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Numerator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Are in the denominator (i.e., subset of denominator), and</a:t>
            </a:r>
          </a:p>
          <a:p>
            <a:r>
              <a:rPr lang="en-US" sz="1200" kern="1200" dirty="0">
                <a:solidFill>
                  <a:schemeClr val="tx1"/>
                </a:solidFill>
                <a:effectLst/>
                <a:latin typeface="+mn-lt"/>
                <a:ea typeface="+mn-ea"/>
                <a:cs typeface="+mn-cs"/>
              </a:rPr>
              <a:t>2) Participated in any service mapped to the medical state codes (905, 906, 907).</a:t>
            </a:r>
            <a:endParaRPr lang="en-US" dirty="0"/>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b="1" kern="1200" dirty="0">
                <a:solidFill>
                  <a:schemeClr val="tx1"/>
                </a:solidFill>
                <a:effectLst/>
                <a:latin typeface="+mn-lt"/>
                <a:ea typeface="+mn-ea"/>
                <a:cs typeface="+mn-cs"/>
              </a:rPr>
              <a:t>Dental</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Denominator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Have a completed INA/ILP, and</a:t>
            </a:r>
          </a:p>
          <a:p>
            <a:r>
              <a:rPr lang="en-US" sz="1200" kern="1200" dirty="0">
                <a:solidFill>
                  <a:schemeClr val="tx1"/>
                </a:solidFill>
                <a:effectLst/>
                <a:latin typeface="+mn-lt"/>
                <a:ea typeface="+mn-ea"/>
                <a:cs typeface="+mn-cs"/>
              </a:rPr>
              <a:t>2) “Dental” is selected in their INA/ILP under "Health Needs:"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Numerator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Are in the denominator (i.e., subset of denominator), and</a:t>
            </a:r>
          </a:p>
          <a:p>
            <a:r>
              <a:rPr lang="en-US" sz="1200" kern="1200" dirty="0">
                <a:solidFill>
                  <a:schemeClr val="tx1"/>
                </a:solidFill>
                <a:effectLst/>
                <a:latin typeface="+mn-lt"/>
                <a:ea typeface="+mn-ea"/>
                <a:cs typeface="+mn-cs"/>
              </a:rPr>
              <a:t>2) Participated in any service mapped to the medical state codes (908, 909, 910).</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so on for Medical and Mental Health</a:t>
            </a:r>
          </a:p>
          <a:p>
            <a:endParaRPr lang="en-US" sz="1200" kern="1200" dirty="0">
              <a:solidFill>
                <a:schemeClr val="tx1"/>
              </a:solidFill>
              <a:effectLst/>
              <a:latin typeface="+mn-lt"/>
              <a:ea typeface="+mn-ea"/>
              <a:cs typeface="+mn-cs"/>
            </a:endParaRPr>
          </a:p>
          <a:p>
            <a:endParaRPr lang="en-US" sz="1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9AE7DD2-A725-5C3F-A8D1-6FC060C55AFD}"/>
              </a:ext>
            </a:extLst>
          </p:cNvPr>
          <p:cNvSpPr>
            <a:spLocks noGrp="1"/>
          </p:cNvSpPr>
          <p:nvPr>
            <p:ph type="sldNum" sz="quarter" idx="5"/>
          </p:nvPr>
        </p:nvSpPr>
        <p:spPr/>
        <p:txBody>
          <a:bodyPr/>
          <a:lstStyle/>
          <a:p>
            <a:fld id="{0852AC79-A108-4FDF-A0BE-96CEB0D6FF0B}" type="slidenum">
              <a:rPr lang="en-US" smtClean="0"/>
              <a:t>23</a:t>
            </a:fld>
            <a:endParaRPr lang="en-US"/>
          </a:p>
        </p:txBody>
      </p:sp>
    </p:spTree>
    <p:extLst>
      <p:ext uri="{BB962C8B-B14F-4D97-AF65-F5344CB8AC3E}">
        <p14:creationId xmlns:p14="http://schemas.microsoft.com/office/powerpoint/2010/main" val="4256884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a:t>
            </a:r>
          </a:p>
          <a:p>
            <a:r>
              <a:rPr lang="en-US" sz="1200" dirty="0">
                <a:latin typeface="Arial" panose="020B0604020202020204" pitchFamily="34" charset="0"/>
                <a:cs typeface="Arial" panose="020B0604020202020204" pitchFamily="34" charset="0"/>
              </a:rPr>
              <a:t>(read slide)</a:t>
            </a:r>
          </a:p>
        </p:txBody>
      </p:sp>
      <p:sp>
        <p:nvSpPr>
          <p:cNvPr id="4" name="Slide Number Placeholder 3">
            <a:extLst>
              <a:ext uri="{FF2B5EF4-FFF2-40B4-BE49-F238E27FC236}">
                <a16:creationId xmlns:a16="http://schemas.microsoft.com/office/drawing/2014/main" id="{D0614C68-4B40-5FD3-1231-8A1DA2BA838C}"/>
              </a:ext>
            </a:extLst>
          </p:cNvPr>
          <p:cNvSpPr>
            <a:spLocks noGrp="1"/>
          </p:cNvSpPr>
          <p:nvPr>
            <p:ph type="sldNum" sz="quarter" idx="5"/>
          </p:nvPr>
        </p:nvSpPr>
        <p:spPr/>
        <p:txBody>
          <a:bodyPr/>
          <a:lstStyle/>
          <a:p>
            <a:fld id="{0852AC79-A108-4FDF-A0BE-96CEB0D6FF0B}" type="slidenum">
              <a:rPr lang="en-US" smtClean="0"/>
              <a:t>24</a:t>
            </a:fld>
            <a:endParaRPr lang="en-US"/>
          </a:p>
        </p:txBody>
      </p:sp>
    </p:spTree>
    <p:extLst>
      <p:ext uri="{BB962C8B-B14F-4D97-AF65-F5344CB8AC3E}">
        <p14:creationId xmlns:p14="http://schemas.microsoft.com/office/powerpoint/2010/main" val="1872052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a:t>
            </a:r>
          </a:p>
          <a:p>
            <a:r>
              <a:rPr lang="en-US" sz="1200" dirty="0">
                <a:latin typeface="Arial" panose="020B0604020202020204" pitchFamily="34" charset="0"/>
                <a:cs typeface="Arial" panose="020B0604020202020204" pitchFamily="34" charset="0"/>
              </a:rPr>
              <a:t>(review slide)</a:t>
            </a:r>
          </a:p>
          <a:p>
            <a:endParaRPr lang="en-US" dirty="0"/>
          </a:p>
        </p:txBody>
      </p:sp>
      <p:sp>
        <p:nvSpPr>
          <p:cNvPr id="4" name="Slide Number Placeholder 3">
            <a:extLst>
              <a:ext uri="{FF2B5EF4-FFF2-40B4-BE49-F238E27FC236}">
                <a16:creationId xmlns:a16="http://schemas.microsoft.com/office/drawing/2014/main" id="{CDCF8491-E028-4896-8B36-1F0C044B3DB4}"/>
              </a:ext>
            </a:extLst>
          </p:cNvPr>
          <p:cNvSpPr>
            <a:spLocks noGrp="1"/>
          </p:cNvSpPr>
          <p:nvPr>
            <p:ph type="sldNum" sz="quarter" idx="5"/>
          </p:nvPr>
        </p:nvSpPr>
        <p:spPr/>
        <p:txBody>
          <a:bodyPr/>
          <a:lstStyle/>
          <a:p>
            <a:fld id="{0852AC79-A108-4FDF-A0BE-96CEB0D6FF0B}" type="slidenum">
              <a:rPr lang="en-US" smtClean="0"/>
              <a:t>25</a:t>
            </a:fld>
            <a:endParaRPr lang="en-US"/>
          </a:p>
        </p:txBody>
      </p:sp>
    </p:spTree>
    <p:extLst>
      <p:ext uri="{BB962C8B-B14F-4D97-AF65-F5344CB8AC3E}">
        <p14:creationId xmlns:p14="http://schemas.microsoft.com/office/powerpoint/2010/main" val="1372506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a:t>
            </a:r>
          </a:p>
          <a:p>
            <a:r>
              <a:rPr lang="en-US" sz="1200" dirty="0">
                <a:latin typeface="Arial" panose="020B0604020202020204" pitchFamily="34" charset="0"/>
                <a:cs typeface="Arial" panose="020B0604020202020204" pitchFamily="34" charset="0"/>
              </a:rPr>
              <a:t>(review slide)</a:t>
            </a:r>
          </a:p>
          <a:p>
            <a:endParaRPr lang="en-US" dirty="0"/>
          </a:p>
        </p:txBody>
      </p:sp>
      <p:sp>
        <p:nvSpPr>
          <p:cNvPr id="4" name="Slide Number Placeholder 3">
            <a:extLst>
              <a:ext uri="{FF2B5EF4-FFF2-40B4-BE49-F238E27FC236}">
                <a16:creationId xmlns:a16="http://schemas.microsoft.com/office/drawing/2014/main" id="{702255F8-9F98-58F4-43CE-C971540052A8}"/>
              </a:ext>
            </a:extLst>
          </p:cNvPr>
          <p:cNvSpPr>
            <a:spLocks noGrp="1"/>
          </p:cNvSpPr>
          <p:nvPr>
            <p:ph type="sldNum" sz="quarter" idx="5"/>
          </p:nvPr>
        </p:nvSpPr>
        <p:spPr/>
        <p:txBody>
          <a:bodyPr/>
          <a:lstStyle/>
          <a:p>
            <a:fld id="{0852AC79-A108-4FDF-A0BE-96CEB0D6FF0B}" type="slidenum">
              <a:rPr lang="en-US" smtClean="0"/>
              <a:t>26</a:t>
            </a:fld>
            <a:endParaRPr lang="en-US"/>
          </a:p>
        </p:txBody>
      </p:sp>
    </p:spTree>
    <p:extLst>
      <p:ext uri="{BB962C8B-B14F-4D97-AF65-F5344CB8AC3E}">
        <p14:creationId xmlns:p14="http://schemas.microsoft.com/office/powerpoint/2010/main" val="13264196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5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Review how to find students with identified mental health needs, but don’t hit the search button.</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Review how to find students with Emergency Services Needs, but don’t hit the search button.</a:t>
            </a:r>
          </a:p>
          <a:p>
            <a:endParaRPr lang="en-US" dirty="0"/>
          </a:p>
        </p:txBody>
      </p:sp>
      <p:sp>
        <p:nvSpPr>
          <p:cNvPr id="4" name="Slide Number Placeholder 3">
            <a:extLst>
              <a:ext uri="{FF2B5EF4-FFF2-40B4-BE49-F238E27FC236}">
                <a16:creationId xmlns:a16="http://schemas.microsoft.com/office/drawing/2014/main" id="{37C8EE58-34AA-8B07-1072-9F927FDA43D9}"/>
              </a:ext>
            </a:extLst>
          </p:cNvPr>
          <p:cNvSpPr>
            <a:spLocks noGrp="1"/>
          </p:cNvSpPr>
          <p:nvPr>
            <p:ph type="sldNum" sz="quarter" idx="5"/>
          </p:nvPr>
        </p:nvSpPr>
        <p:spPr/>
        <p:txBody>
          <a:bodyPr/>
          <a:lstStyle/>
          <a:p>
            <a:fld id="{0852AC79-A108-4FDF-A0BE-96CEB0D6FF0B}" type="slidenum">
              <a:rPr lang="en-US" smtClean="0"/>
              <a:t>27</a:t>
            </a:fld>
            <a:endParaRPr lang="en-US"/>
          </a:p>
        </p:txBody>
      </p:sp>
    </p:spTree>
    <p:extLst>
      <p:ext uri="{BB962C8B-B14F-4D97-AF65-F5344CB8AC3E}">
        <p14:creationId xmlns:p14="http://schemas.microsoft.com/office/powerpoint/2010/main" val="11976245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80E3B-DB9F-C5BA-7FFE-09A307EB74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C6BCC-8715-6409-B9D7-EA5794BC3A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F20C1A-8ABD-7CC5-0383-2942D025DD02}"/>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Jose</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7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110F2CF9-1A14-3EFC-D44E-163B52DB2AFA}"/>
              </a:ext>
            </a:extLst>
          </p:cNvPr>
          <p:cNvSpPr>
            <a:spLocks noGrp="1"/>
          </p:cNvSpPr>
          <p:nvPr>
            <p:ph type="sldNum" sz="quarter" idx="5"/>
          </p:nvPr>
        </p:nvSpPr>
        <p:spPr/>
        <p:txBody>
          <a:bodyPr/>
          <a:lstStyle/>
          <a:p>
            <a:fld id="{0852AC79-A108-4FDF-A0BE-96CEB0D6FF0B}" type="slidenum">
              <a:rPr lang="en-US" smtClean="0"/>
              <a:t>28</a:t>
            </a:fld>
            <a:endParaRPr lang="en-US"/>
          </a:p>
        </p:txBody>
      </p:sp>
    </p:spTree>
    <p:extLst>
      <p:ext uri="{BB962C8B-B14F-4D97-AF65-F5344CB8AC3E}">
        <p14:creationId xmlns:p14="http://schemas.microsoft.com/office/powerpoint/2010/main" val="36090807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Talk about changes made to the denominator and child lists per feedback collected from the field. Also talk about MPO Reports 1.0, 2.0, 5.0 denominators (child lists) will show you exactly who has a need in ELA, math, or for case management.)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Turn over to Victor.</a:t>
            </a:r>
          </a:p>
        </p:txBody>
      </p:sp>
      <p:sp>
        <p:nvSpPr>
          <p:cNvPr id="4" name="Slide Number Placeholder 3">
            <a:extLst>
              <a:ext uri="{FF2B5EF4-FFF2-40B4-BE49-F238E27FC236}">
                <a16:creationId xmlns:a16="http://schemas.microsoft.com/office/drawing/2014/main" id="{B990ECFA-8ABC-444A-2BC2-32E125719511}"/>
              </a:ext>
            </a:extLst>
          </p:cNvPr>
          <p:cNvSpPr>
            <a:spLocks noGrp="1"/>
          </p:cNvSpPr>
          <p:nvPr>
            <p:ph type="sldNum" sz="quarter" idx="5"/>
          </p:nvPr>
        </p:nvSpPr>
        <p:spPr/>
        <p:txBody>
          <a:bodyPr/>
          <a:lstStyle/>
          <a:p>
            <a:fld id="{0852AC79-A108-4FDF-A0BE-96CEB0D6FF0B}" type="slidenum">
              <a:rPr lang="en-US" smtClean="0"/>
              <a:t>29</a:t>
            </a:fld>
            <a:endParaRPr lang="en-US"/>
          </a:p>
        </p:txBody>
      </p:sp>
    </p:spTree>
    <p:extLst>
      <p:ext uri="{BB962C8B-B14F-4D97-AF65-F5344CB8AC3E}">
        <p14:creationId xmlns:p14="http://schemas.microsoft.com/office/powerpoint/2010/main" val="25079815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Victor</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3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Review report criteria.</a:t>
            </a:r>
          </a:p>
          <a:p>
            <a:endParaRPr lang="en-US" dirty="0">
              <a:latin typeface="Arial" panose="020B0604020202020204" pitchFamily="34" charset="0"/>
              <a:cs typeface="Arial" panose="020B0604020202020204" pitchFamily="34" charset="0"/>
            </a:endParaRPr>
          </a:p>
          <a:p>
            <a:r>
              <a:rPr lang="en-US" sz="1200" i="1" kern="1200" dirty="0">
                <a:solidFill>
                  <a:schemeClr val="tx1"/>
                </a:solidFill>
                <a:effectLst/>
                <a:latin typeface="+mn-lt"/>
                <a:ea typeface="+mn-ea"/>
                <a:cs typeface="+mn-cs"/>
              </a:rPr>
              <a:t>Denominator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Are enrolled in grades P3-P5 and TK, and</a:t>
            </a:r>
          </a:p>
          <a:p>
            <a:r>
              <a:rPr lang="en-US" sz="1200" kern="1200" dirty="0">
                <a:solidFill>
                  <a:schemeClr val="tx1"/>
                </a:solidFill>
                <a:effectLst/>
                <a:latin typeface="+mn-lt"/>
                <a:ea typeface="+mn-ea"/>
                <a:cs typeface="+mn-cs"/>
              </a:rPr>
              <a:t>2) Turned 3 years old on or before 9/1 of the selected school year.</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Numerator =</a:t>
            </a:r>
            <a:r>
              <a:rPr lang="en-US" sz="1200" kern="1200" dirty="0">
                <a:solidFill>
                  <a:schemeClr val="tx1"/>
                </a:solidFill>
                <a:effectLst/>
                <a:latin typeface="+mn-lt"/>
                <a:ea typeface="+mn-ea"/>
                <a:cs typeface="+mn-cs"/>
              </a:rPr>
              <a:t> Count of children who met the following criteria:</a:t>
            </a:r>
          </a:p>
          <a:p>
            <a:r>
              <a:rPr lang="en-US" sz="1200" kern="1200" dirty="0">
                <a:solidFill>
                  <a:schemeClr val="tx1"/>
                </a:solidFill>
                <a:effectLst/>
                <a:latin typeface="+mn-lt"/>
                <a:ea typeface="+mn-ea"/>
                <a:cs typeface="+mn-cs"/>
              </a:rPr>
              <a:t>1) Are in the denominator (i.e., subset of denominator), and</a:t>
            </a:r>
          </a:p>
          <a:p>
            <a:r>
              <a:rPr lang="en-US" sz="1200" kern="1200" dirty="0">
                <a:solidFill>
                  <a:schemeClr val="tx1"/>
                </a:solidFill>
                <a:effectLst/>
                <a:latin typeface="+mn-lt"/>
                <a:ea typeface="+mn-ea"/>
                <a:cs typeface="+mn-cs"/>
              </a:rPr>
              <a:t>2) Participated in any service mapped to MPO 7.0, and</a:t>
            </a:r>
          </a:p>
          <a:p>
            <a:r>
              <a:rPr lang="en-US" sz="1200" kern="1200" dirty="0">
                <a:solidFill>
                  <a:schemeClr val="tx1"/>
                </a:solidFill>
                <a:effectLst/>
                <a:latin typeface="+mn-lt"/>
                <a:ea typeface="+mn-ea"/>
                <a:cs typeface="+mn-cs"/>
              </a:rPr>
              <a:t>3) Their total hours of participation were 15 or more.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state code mapped to MPO 7.0 is 1031 and it now includes grades P3-P5 and TK.</a:t>
            </a:r>
            <a:endParaRPr lang="en-US" dirty="0"/>
          </a:p>
        </p:txBody>
      </p:sp>
      <p:sp>
        <p:nvSpPr>
          <p:cNvPr id="4" name="Slide Number Placeholder 3">
            <a:extLst>
              <a:ext uri="{FF2B5EF4-FFF2-40B4-BE49-F238E27FC236}">
                <a16:creationId xmlns:a16="http://schemas.microsoft.com/office/drawing/2014/main" id="{F4EA082F-87E2-03E6-81AC-94F5FD1F75AB}"/>
              </a:ext>
            </a:extLst>
          </p:cNvPr>
          <p:cNvSpPr>
            <a:spLocks noGrp="1"/>
          </p:cNvSpPr>
          <p:nvPr>
            <p:ph type="sldNum" sz="quarter" idx="5"/>
          </p:nvPr>
        </p:nvSpPr>
        <p:spPr/>
        <p:txBody>
          <a:bodyPr/>
          <a:lstStyle/>
          <a:p>
            <a:fld id="{0852AC79-A108-4FDF-A0BE-96CEB0D6FF0B}" type="slidenum">
              <a:rPr lang="en-US" smtClean="0"/>
              <a:t>30</a:t>
            </a:fld>
            <a:endParaRPr lang="en-US"/>
          </a:p>
        </p:txBody>
      </p:sp>
    </p:spTree>
    <p:extLst>
      <p:ext uri="{BB962C8B-B14F-4D97-AF65-F5344CB8AC3E}">
        <p14:creationId xmlns:p14="http://schemas.microsoft.com/office/powerpoint/2010/main" val="35856921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6DE7A-C5AB-FB77-C84E-0E25706C0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0A6FA-ED8B-A8AC-C8AC-65B3CCAD88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C7BCB5-DF3D-9416-8CD9-6DF6B262E922}"/>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Victor</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Notes that there are new columns in the child lists, as shown here (review new columns).</a:t>
            </a:r>
          </a:p>
          <a:p>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1580C61-B3B2-88FA-943B-F555F53FA5E6}"/>
              </a:ext>
            </a:extLst>
          </p:cNvPr>
          <p:cNvSpPr>
            <a:spLocks noGrp="1"/>
          </p:cNvSpPr>
          <p:nvPr>
            <p:ph type="sldNum" sz="quarter" idx="5"/>
          </p:nvPr>
        </p:nvSpPr>
        <p:spPr/>
        <p:txBody>
          <a:bodyPr/>
          <a:lstStyle/>
          <a:p>
            <a:fld id="{0852AC79-A108-4FDF-A0BE-96CEB0D6FF0B}" type="slidenum">
              <a:rPr lang="en-US" smtClean="0"/>
              <a:t>31</a:t>
            </a:fld>
            <a:endParaRPr lang="en-US"/>
          </a:p>
        </p:txBody>
      </p:sp>
    </p:spTree>
    <p:extLst>
      <p:ext uri="{BB962C8B-B14F-4D97-AF65-F5344CB8AC3E}">
        <p14:creationId xmlns:p14="http://schemas.microsoft.com/office/powerpoint/2010/main" val="26873206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Victor</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you have any questions, please add them in the Q&amp;A. I’ll pause for a couple of minutes to see if there are any questions.</a:t>
            </a:r>
          </a:p>
        </p:txBody>
      </p:sp>
      <p:sp>
        <p:nvSpPr>
          <p:cNvPr id="4" name="Slide Number Placeholder 3">
            <a:extLst>
              <a:ext uri="{FF2B5EF4-FFF2-40B4-BE49-F238E27FC236}">
                <a16:creationId xmlns:a16="http://schemas.microsoft.com/office/drawing/2014/main" id="{484E1937-2B76-E0E3-39A3-95D711D9AF71}"/>
              </a:ext>
            </a:extLst>
          </p:cNvPr>
          <p:cNvSpPr>
            <a:spLocks noGrp="1"/>
          </p:cNvSpPr>
          <p:nvPr>
            <p:ph type="sldNum" sz="quarter" idx="5"/>
          </p:nvPr>
        </p:nvSpPr>
        <p:spPr/>
        <p:txBody>
          <a:bodyPr/>
          <a:lstStyle/>
          <a:p>
            <a:fld id="{0852AC79-A108-4FDF-A0BE-96CEB0D6FF0B}" type="slidenum">
              <a:rPr lang="en-US" smtClean="0"/>
              <a:t>32</a:t>
            </a:fld>
            <a:endParaRPr lang="en-US"/>
          </a:p>
        </p:txBody>
      </p:sp>
    </p:spTree>
    <p:extLst>
      <p:ext uri="{BB962C8B-B14F-4D97-AF65-F5344CB8AC3E}">
        <p14:creationId xmlns:p14="http://schemas.microsoft.com/office/powerpoint/2010/main" val="24641078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1" dirty="0">
                <a:latin typeface="Arial" panose="020B0604020202020204" pitchFamily="34" charset="0"/>
                <a:cs typeface="Arial" panose="020B0604020202020204" pitchFamily="34" charset="0"/>
              </a:rPr>
              <a:t>Lead</a:t>
            </a:r>
            <a:r>
              <a:rPr lang="en-US" sz="2800" dirty="0">
                <a:latin typeface="Arial" panose="020B0604020202020204" pitchFamily="34" charset="0"/>
                <a:cs typeface="Arial" panose="020B0604020202020204" pitchFamily="34" charset="0"/>
              </a:rPr>
              <a:t>: Melissa</a:t>
            </a:r>
          </a:p>
          <a:p>
            <a:r>
              <a:rPr lang="en-US" sz="2800" b="1" dirty="0">
                <a:latin typeface="Arial" panose="020B0604020202020204" pitchFamily="34" charset="0"/>
                <a:cs typeface="Arial" panose="020B0604020202020204" pitchFamily="34" charset="0"/>
              </a:rPr>
              <a:t>Time</a:t>
            </a:r>
            <a:r>
              <a:rPr lang="en-US" sz="2800" dirty="0">
                <a:latin typeface="Arial" panose="020B0604020202020204" pitchFamily="34" charset="0"/>
                <a:cs typeface="Arial" panose="020B0604020202020204" pitchFamily="34" charset="0"/>
              </a:rPr>
              <a:t>: 2 min.</a:t>
            </a:r>
          </a:p>
          <a:p>
            <a:r>
              <a:rPr lang="en-US" sz="2800" b="1" dirty="0">
                <a:latin typeface="Arial" panose="020B0604020202020204" pitchFamily="34" charset="0"/>
                <a:cs typeface="Arial" panose="020B0604020202020204" pitchFamily="34" charset="0"/>
              </a:rPr>
              <a:t>Talking Points</a:t>
            </a:r>
            <a:r>
              <a:rPr lang="en-US" sz="28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Read bullets</a:t>
            </a:r>
          </a:p>
          <a:p>
            <a:endParaRPr lang="en-US" dirty="0"/>
          </a:p>
        </p:txBody>
      </p:sp>
      <p:sp>
        <p:nvSpPr>
          <p:cNvPr id="4" name="Slide Number Placeholder 3">
            <a:extLst>
              <a:ext uri="{FF2B5EF4-FFF2-40B4-BE49-F238E27FC236}">
                <a16:creationId xmlns:a16="http://schemas.microsoft.com/office/drawing/2014/main" id="{ABD65723-20FC-6237-5F03-1FCB3F38FF60}"/>
              </a:ext>
            </a:extLst>
          </p:cNvPr>
          <p:cNvSpPr>
            <a:spLocks noGrp="1"/>
          </p:cNvSpPr>
          <p:nvPr>
            <p:ph type="sldNum" sz="quarter" idx="5"/>
          </p:nvPr>
        </p:nvSpPr>
        <p:spPr/>
        <p:txBody>
          <a:bodyPr/>
          <a:lstStyle/>
          <a:p>
            <a:fld id="{0852AC79-A108-4FDF-A0BE-96CEB0D6FF0B}" type="slidenum">
              <a:rPr lang="en-US" smtClean="0"/>
              <a:t>33</a:t>
            </a:fld>
            <a:endParaRPr lang="en-US"/>
          </a:p>
        </p:txBody>
      </p:sp>
    </p:spTree>
    <p:extLst>
      <p:ext uri="{BB962C8B-B14F-4D97-AF65-F5344CB8AC3E}">
        <p14:creationId xmlns:p14="http://schemas.microsoft.com/office/powerpoint/2010/main" val="21255341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Read bullets</a:t>
            </a:r>
          </a:p>
          <a:p>
            <a:endParaRPr lang="en-US" dirty="0"/>
          </a:p>
        </p:txBody>
      </p:sp>
      <p:sp>
        <p:nvSpPr>
          <p:cNvPr id="4" name="Slide Number Placeholder 3">
            <a:extLst>
              <a:ext uri="{FF2B5EF4-FFF2-40B4-BE49-F238E27FC236}">
                <a16:creationId xmlns:a16="http://schemas.microsoft.com/office/drawing/2014/main" id="{4594E4CE-10B0-5E4A-58A9-1DBCFE55B32F}"/>
              </a:ext>
            </a:extLst>
          </p:cNvPr>
          <p:cNvSpPr>
            <a:spLocks noGrp="1"/>
          </p:cNvSpPr>
          <p:nvPr>
            <p:ph type="sldNum" sz="quarter" idx="5"/>
          </p:nvPr>
        </p:nvSpPr>
        <p:spPr/>
        <p:txBody>
          <a:bodyPr/>
          <a:lstStyle/>
          <a:p>
            <a:fld id="{0852AC79-A108-4FDF-A0BE-96CEB0D6FF0B}" type="slidenum">
              <a:rPr lang="en-US" smtClean="0"/>
              <a:t>34</a:t>
            </a:fld>
            <a:endParaRPr lang="en-US"/>
          </a:p>
        </p:txBody>
      </p:sp>
    </p:spTree>
    <p:extLst>
      <p:ext uri="{BB962C8B-B14F-4D97-AF65-F5344CB8AC3E}">
        <p14:creationId xmlns:p14="http://schemas.microsoft.com/office/powerpoint/2010/main" val="19612202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p:txBody>
      </p:sp>
      <p:sp>
        <p:nvSpPr>
          <p:cNvPr id="4" name="Slide Number Placeholder 3">
            <a:extLst>
              <a:ext uri="{FF2B5EF4-FFF2-40B4-BE49-F238E27FC236}">
                <a16:creationId xmlns:a16="http://schemas.microsoft.com/office/drawing/2014/main" id="{02B7EA8F-AA5C-A32C-1BE2-FDE387C89996}"/>
              </a:ext>
            </a:extLst>
          </p:cNvPr>
          <p:cNvSpPr>
            <a:spLocks noGrp="1"/>
          </p:cNvSpPr>
          <p:nvPr>
            <p:ph type="sldNum" sz="quarter" idx="5"/>
          </p:nvPr>
        </p:nvSpPr>
        <p:spPr/>
        <p:txBody>
          <a:bodyPr/>
          <a:lstStyle/>
          <a:p>
            <a:fld id="{0852AC79-A108-4FDF-A0BE-96CEB0D6FF0B}" type="slidenum">
              <a:rPr lang="en-US" smtClean="0"/>
              <a:t>35</a:t>
            </a:fld>
            <a:endParaRPr lang="en-US"/>
          </a:p>
        </p:txBody>
      </p:sp>
    </p:spTree>
    <p:extLst>
      <p:ext uri="{BB962C8B-B14F-4D97-AF65-F5344CB8AC3E}">
        <p14:creationId xmlns:p14="http://schemas.microsoft.com/office/powerpoint/2010/main" val="14971040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Melissa</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30 sec</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r>
              <a:rPr lang="en-US" sz="1100" dirty="0"/>
              <a:t>I’d like to thank my colleagues for their assistance during this presentation. If you have any additional questions, please contact me by email at mmallory@cde.ca.gov or by phone at 916-319-0730. Thank you for joining us today and have a wonderful rest of your week.</a:t>
            </a:r>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D21CD301-D004-4839-8F4A-8DBCDD346A0C}"/>
              </a:ext>
            </a:extLst>
          </p:cNvPr>
          <p:cNvSpPr>
            <a:spLocks noGrp="1"/>
          </p:cNvSpPr>
          <p:nvPr>
            <p:ph type="sldNum" sz="quarter" idx="5"/>
          </p:nvPr>
        </p:nvSpPr>
        <p:spPr/>
        <p:txBody>
          <a:bodyPr/>
          <a:lstStyle/>
          <a:p>
            <a:fld id="{0852AC79-A108-4FDF-A0BE-96CEB0D6FF0B}" type="slidenum">
              <a:rPr lang="en-US" smtClean="0"/>
              <a:t>36</a:t>
            </a:fld>
            <a:endParaRPr lang="en-US"/>
          </a:p>
        </p:txBody>
      </p:sp>
    </p:spTree>
    <p:extLst>
      <p:ext uri="{BB962C8B-B14F-4D97-AF65-F5344CB8AC3E}">
        <p14:creationId xmlns:p14="http://schemas.microsoft.com/office/powerpoint/2010/main" val="306401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CALIFORNIA DEPARTMENT OF EDUCATION</a:t>
            </a:r>
          </a:p>
          <a:p>
            <a:pPr algn="r"/>
            <a:r>
              <a:rPr lang="en-US" sz="2400" dirty="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2867816" y="1390650"/>
            <a:ext cx="9153525" cy="3347821"/>
          </a:xfrm>
        </p:spPr>
        <p:txBody>
          <a:bodyPr anchor="ctr"/>
          <a:lstStyle>
            <a:lvl1pPr algn="ctr">
              <a:defRPr sz="6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54048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
        <p:nvSpPr>
          <p:cNvPr id="4" name="Slide Number Placeholder 3">
            <a:extLst>
              <a:ext uri="{FF2B5EF4-FFF2-40B4-BE49-F238E27FC236}">
                <a16:creationId xmlns:a16="http://schemas.microsoft.com/office/drawing/2014/main" id="{EBF9B9BD-5EFD-EFAB-D8CF-989337BC7B5D}"/>
              </a:ext>
            </a:extLst>
          </p:cNvPr>
          <p:cNvSpPr>
            <a:spLocks noGrp="1"/>
          </p:cNvSpPr>
          <p:nvPr>
            <p:ph type="sldNum" sz="quarter" idx="10"/>
          </p:nvPr>
        </p:nvSpPr>
        <p:spPr/>
        <p:txBody>
          <a:bodyPr/>
          <a:lstStyle/>
          <a:p>
            <a:fld id="{CE246215-BDE1-4D8B-A424-6BA5E41110E3}" type="slidenum">
              <a:rPr lang="en-US" smtClean="0"/>
              <a:pPr/>
              <a:t>‹#›</a:t>
            </a:fld>
            <a:endParaRPr lang="en-US" dirty="0">
              <a:solidFill>
                <a:schemeClr val="bg1">
                  <a:lumMod val="95000"/>
                </a:schemeClr>
              </a:solidFill>
            </a:endParaRPr>
          </a:p>
        </p:txBody>
      </p:sp>
    </p:spTree>
    <p:extLst>
      <p:ext uri="{BB962C8B-B14F-4D97-AF65-F5344CB8AC3E}">
        <p14:creationId xmlns:p14="http://schemas.microsoft.com/office/powerpoint/2010/main" val="369079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4759715"/>
          </a:xfrm>
        </p:spPr>
        <p:txBody>
          <a:bodyPr/>
          <a:lstStyle/>
          <a:p>
            <a:pPr lvl="0"/>
            <a:r>
              <a:rPr lang="en-US" dirty="0"/>
              <a:t>Click to edit Master text styles</a:t>
            </a:r>
          </a:p>
          <a:p>
            <a:pPr lvl="1"/>
            <a:r>
              <a:rPr lang="en-US" dirty="0"/>
              <a:t>Second level</a:t>
            </a:r>
          </a:p>
        </p:txBody>
      </p:sp>
      <p:sp>
        <p:nvSpPr>
          <p:cNvPr id="5" name="Slide Number Placeholder 4">
            <a:extLst>
              <a:ext uri="{FF2B5EF4-FFF2-40B4-BE49-F238E27FC236}">
                <a16:creationId xmlns:a16="http://schemas.microsoft.com/office/drawing/2014/main" id="{711B906F-DD20-7BCC-0C88-D2DEC5540BA9}"/>
              </a:ext>
            </a:extLst>
          </p:cNvPr>
          <p:cNvSpPr>
            <a:spLocks noGrp="1"/>
          </p:cNvSpPr>
          <p:nvPr>
            <p:ph type="sldNum" sz="quarter" idx="10"/>
          </p:nvPr>
        </p:nvSpPr>
        <p:spPr/>
        <p:txBody>
          <a:bodyPr/>
          <a:lstStyle/>
          <a:p>
            <a:fld id="{CE246215-BDE1-4D8B-A424-6BA5E41110E3}" type="slidenum">
              <a:rPr lang="en-US" smtClean="0"/>
              <a:pPr/>
              <a:t>‹#›</a:t>
            </a:fld>
            <a:endParaRPr lang="en-US" dirty="0">
              <a:solidFill>
                <a:schemeClr val="bg1">
                  <a:lumMod val="95000"/>
                </a:schemeClr>
              </a:solidFill>
            </a:endParaRPr>
          </a:p>
        </p:txBody>
      </p:sp>
    </p:spTree>
    <p:extLst>
      <p:ext uri="{BB962C8B-B14F-4D97-AF65-F5344CB8AC3E}">
        <p14:creationId xmlns:p14="http://schemas.microsoft.com/office/powerpoint/2010/main" val="896593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32449"/>
            <a:ext cx="11887200" cy="1325563"/>
          </a:xfrm>
        </p:spPr>
        <p:txBody>
          <a:bodyPr/>
          <a:lstStyle/>
          <a:p>
            <a:r>
              <a:rPr lang="en-US" dirty="0"/>
              <a:t>Click to edit Master title style</a:t>
            </a:r>
          </a:p>
        </p:txBody>
      </p:sp>
      <p:pic>
        <p:nvPicPr>
          <p:cNvPr id="3" name="Picture 2" descr="The official seal of the California Department of Education">
            <a:extLst>
              <a:ext uri="{FF2B5EF4-FFF2-40B4-BE49-F238E27FC236}">
                <a16:creationId xmlns:a16="http://schemas.microsoft.com/office/drawing/2014/main" id="{9327F4AD-5BBF-43C4-AF18-70C77C96173A}"/>
              </a:ext>
            </a:extLst>
          </p:cNvPr>
          <p:cNvPicPr>
            <a:picLocks noChangeAspect="1"/>
          </p:cNvPicPr>
          <p:nvPr userDrawn="1"/>
        </p:nvPicPr>
        <p:blipFill>
          <a:blip r:embed="rId2"/>
          <a:stretch>
            <a:fillRect/>
          </a:stretch>
        </p:blipFill>
        <p:spPr>
          <a:xfrm>
            <a:off x="4918081" y="2448361"/>
            <a:ext cx="2355839" cy="2380379"/>
          </a:xfrm>
          <a:prstGeom prst="rect">
            <a:avLst/>
          </a:prstGeom>
        </p:spPr>
      </p:pic>
    </p:spTree>
    <p:extLst>
      <p:ext uri="{BB962C8B-B14F-4D97-AF65-F5344CB8AC3E}">
        <p14:creationId xmlns:p14="http://schemas.microsoft.com/office/powerpoint/2010/main" val="2526991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dirty="0">
                  <a:solidFill>
                    <a:srgbClr val="0C4A6D"/>
                  </a:solidFill>
                  <a:latin typeface="Arial" panose="020B0604020202020204" pitchFamily="34" charset="0"/>
                  <a:cs typeface="Arial" panose="020B0604020202020204" pitchFamily="34" charset="0"/>
                </a:rPr>
                <a:t>CALIFORNIA DEPARTMENT OF EDUCATION</a:t>
              </a:r>
            </a:p>
            <a:p>
              <a:pPr algn="ctr"/>
              <a:r>
                <a:rPr lang="en-US" sz="2400" dirty="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683886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2515705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516547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dirty="0"/>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1131053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43729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232188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dirty="0"/>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2905458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530804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075933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dirty="0"/>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1834092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2649"/>
            <a:ext cx="12191999" cy="6852702"/>
          </a:xfrm>
          <a:prstGeom prst="rect">
            <a:avLst/>
          </a:prstGeom>
          <a:solidFill>
            <a:srgbClr val="0C4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CALIFORNIA DEPARTMENT OF EDUCATION</a:t>
            </a:r>
          </a:p>
          <a:p>
            <a:pPr algn="r"/>
            <a:r>
              <a:rPr lang="en-US" sz="2400" dirty="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2867816" y="1390650"/>
            <a:ext cx="9153525" cy="3347821"/>
          </a:xfrm>
        </p:spPr>
        <p:txBody>
          <a:bodyPr anchor="ctr">
            <a:normAutofit/>
          </a:bodyPr>
          <a:lstStyle>
            <a:lvl1pPr algn="ctr">
              <a:defRPr sz="4400">
                <a:solidFill>
                  <a:schemeClr val="bg1"/>
                </a:solidFill>
              </a:defRPr>
            </a:lvl1pPr>
          </a:lstStyle>
          <a:p>
            <a:r>
              <a:rPr lang="en-US" dirty="0"/>
              <a:t>Click to edit Master title style</a:t>
            </a:r>
          </a:p>
        </p:txBody>
      </p:sp>
      <p:pic>
        <p:nvPicPr>
          <p:cNvPr id="3" name="Picture 2">
            <a:extLst>
              <a:ext uri="{FF2B5EF4-FFF2-40B4-BE49-F238E27FC236}">
                <a16:creationId xmlns:a16="http://schemas.microsoft.com/office/drawing/2014/main" id="{BE9CE68D-CA50-944F-83DB-EA491704DB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8208" y="6366540"/>
            <a:ext cx="1512533" cy="339016"/>
          </a:xfrm>
          <a:prstGeom prst="rect">
            <a:avLst/>
          </a:prstGeom>
        </p:spPr>
      </p:pic>
    </p:spTree>
    <p:extLst>
      <p:ext uri="{BB962C8B-B14F-4D97-AF65-F5344CB8AC3E}">
        <p14:creationId xmlns:p14="http://schemas.microsoft.com/office/powerpoint/2010/main" val="1912296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a:xfrm>
            <a:off x="0" y="1"/>
            <a:ext cx="12192000" cy="136853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730293" y="1638300"/>
            <a:ext cx="1065368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073797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633075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a:xfrm>
            <a:off x="0" y="1"/>
            <a:ext cx="12192000" cy="1040296"/>
          </a:xfrm>
        </p:spPr>
        <p:txBody>
          <a:bodyPr>
            <a:norm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7427597B-1319-F7F1-085E-619A3C64178F}"/>
              </a:ext>
            </a:extLst>
          </p:cNvPr>
          <p:cNvSpPr>
            <a:spLocks noGrp="1"/>
          </p:cNvSpPr>
          <p:nvPr>
            <p:ph type="body" sz="quarter" idx="10"/>
          </p:nvPr>
        </p:nvSpPr>
        <p:spPr>
          <a:xfrm>
            <a:off x="311427" y="1762540"/>
            <a:ext cx="5406888" cy="980661"/>
          </a:xfrm>
        </p:spPr>
        <p:txBody>
          <a:bodyPr>
            <a:normAutofit/>
          </a:bodyPr>
          <a:lstStyle>
            <a:lvl1pPr marL="0" indent="0">
              <a:buNone/>
              <a:defRPr sz="2800"/>
            </a:lvl1pPr>
          </a:lstStyle>
          <a:p>
            <a:pPr lvl="0"/>
            <a:endParaRPr lang="en-US" dirty="0"/>
          </a:p>
        </p:txBody>
      </p:sp>
      <p:sp>
        <p:nvSpPr>
          <p:cNvPr id="8" name="Picture Placeholder 7">
            <a:extLst>
              <a:ext uri="{FF2B5EF4-FFF2-40B4-BE49-F238E27FC236}">
                <a16:creationId xmlns:a16="http://schemas.microsoft.com/office/drawing/2014/main" id="{3F8CBF4D-0F81-2F8D-1041-45B7750D79C2}"/>
              </a:ext>
            </a:extLst>
          </p:cNvPr>
          <p:cNvSpPr>
            <a:spLocks noGrp="1"/>
          </p:cNvSpPr>
          <p:nvPr>
            <p:ph type="pic" sz="quarter" idx="11"/>
          </p:nvPr>
        </p:nvSpPr>
        <p:spPr>
          <a:xfrm>
            <a:off x="311427" y="2868613"/>
            <a:ext cx="5406888" cy="3247265"/>
          </a:xfrm>
        </p:spPr>
        <p:txBody>
          <a:bodyPr/>
          <a:lstStyle/>
          <a:p>
            <a:endParaRPr lang="en-US"/>
          </a:p>
        </p:txBody>
      </p:sp>
      <p:sp>
        <p:nvSpPr>
          <p:cNvPr id="9" name="Text Placeholder 5">
            <a:extLst>
              <a:ext uri="{FF2B5EF4-FFF2-40B4-BE49-F238E27FC236}">
                <a16:creationId xmlns:a16="http://schemas.microsoft.com/office/drawing/2014/main" id="{468CC02E-4696-EDD7-3663-B66078D7F1B6}"/>
              </a:ext>
            </a:extLst>
          </p:cNvPr>
          <p:cNvSpPr>
            <a:spLocks noGrp="1"/>
          </p:cNvSpPr>
          <p:nvPr>
            <p:ph type="body" sz="quarter" idx="12"/>
          </p:nvPr>
        </p:nvSpPr>
        <p:spPr>
          <a:xfrm>
            <a:off x="6473687" y="1762540"/>
            <a:ext cx="5406889" cy="980661"/>
          </a:xfrm>
        </p:spPr>
        <p:txBody>
          <a:bodyPr>
            <a:normAutofit/>
          </a:bodyPr>
          <a:lstStyle>
            <a:lvl1pPr marL="0" indent="0">
              <a:buNone/>
              <a:defRPr sz="2800"/>
            </a:lvl1pPr>
          </a:lstStyle>
          <a:p>
            <a:pPr lvl="0"/>
            <a:endParaRPr lang="en-US" dirty="0"/>
          </a:p>
        </p:txBody>
      </p:sp>
      <p:sp>
        <p:nvSpPr>
          <p:cNvPr id="10" name="Picture Placeholder 7">
            <a:extLst>
              <a:ext uri="{FF2B5EF4-FFF2-40B4-BE49-F238E27FC236}">
                <a16:creationId xmlns:a16="http://schemas.microsoft.com/office/drawing/2014/main" id="{2F896794-B78C-5B0D-27B5-13C5756D8DE1}"/>
              </a:ext>
            </a:extLst>
          </p:cNvPr>
          <p:cNvSpPr>
            <a:spLocks noGrp="1"/>
          </p:cNvSpPr>
          <p:nvPr>
            <p:ph type="pic" sz="quarter" idx="13"/>
          </p:nvPr>
        </p:nvSpPr>
        <p:spPr>
          <a:xfrm>
            <a:off x="6473687" y="2868613"/>
            <a:ext cx="5406889" cy="3247265"/>
          </a:xfrm>
        </p:spPr>
        <p:txBody>
          <a:bodyPr/>
          <a:lstStyle/>
          <a:p>
            <a:endParaRPr lang="en-US"/>
          </a:p>
        </p:txBody>
      </p:sp>
    </p:spTree>
    <p:extLst>
      <p:ext uri="{BB962C8B-B14F-4D97-AF65-F5344CB8AC3E}">
        <p14:creationId xmlns:p14="http://schemas.microsoft.com/office/powerpoint/2010/main" val="42676224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norm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443F1101-D100-F5A7-47AD-AF7AD0B5F574}"/>
              </a:ext>
            </a:extLst>
          </p:cNvPr>
          <p:cNvSpPr>
            <a:spLocks noGrp="1"/>
          </p:cNvSpPr>
          <p:nvPr>
            <p:ph type="body" sz="quarter" idx="10" hasCustomPrompt="1"/>
          </p:nvPr>
        </p:nvSpPr>
        <p:spPr>
          <a:xfrm>
            <a:off x="2650636" y="1696229"/>
            <a:ext cx="6334125" cy="437371"/>
          </a:xfrm>
        </p:spPr>
        <p:txBody>
          <a:bodyPr>
            <a:normAutofit/>
          </a:bodyPr>
          <a:lstStyle>
            <a:lvl1pPr marL="0" indent="0">
              <a:buNone/>
              <a:defRPr sz="2800"/>
            </a:lvl1pPr>
          </a:lstStyle>
          <a:p>
            <a:pPr lvl="0"/>
            <a:r>
              <a:rPr lang="en-US" dirty="0"/>
              <a:t>Presenters</a:t>
            </a:r>
          </a:p>
        </p:txBody>
      </p:sp>
      <p:sp>
        <p:nvSpPr>
          <p:cNvPr id="8" name="Picture Placeholder 7">
            <a:extLst>
              <a:ext uri="{FF2B5EF4-FFF2-40B4-BE49-F238E27FC236}">
                <a16:creationId xmlns:a16="http://schemas.microsoft.com/office/drawing/2014/main" id="{D6E17C07-1BA5-A64C-D661-DD7DBD46C6A1}"/>
              </a:ext>
            </a:extLst>
          </p:cNvPr>
          <p:cNvSpPr>
            <a:spLocks noGrp="1"/>
          </p:cNvSpPr>
          <p:nvPr>
            <p:ph type="pic" sz="quarter" idx="11"/>
          </p:nvPr>
        </p:nvSpPr>
        <p:spPr>
          <a:xfrm>
            <a:off x="1131881" y="2203552"/>
            <a:ext cx="1024579" cy="908776"/>
          </a:xfrm>
        </p:spPr>
        <p:txBody>
          <a:bodyPr/>
          <a:lstStyle/>
          <a:p>
            <a:endParaRPr lang="en-US" dirty="0"/>
          </a:p>
        </p:txBody>
      </p:sp>
      <p:sp>
        <p:nvSpPr>
          <p:cNvPr id="11" name="Picture Placeholder 7">
            <a:extLst>
              <a:ext uri="{FF2B5EF4-FFF2-40B4-BE49-F238E27FC236}">
                <a16:creationId xmlns:a16="http://schemas.microsoft.com/office/drawing/2014/main" id="{7020C52D-2060-6701-7657-71F1415A401C}"/>
              </a:ext>
            </a:extLst>
          </p:cNvPr>
          <p:cNvSpPr>
            <a:spLocks noGrp="1"/>
          </p:cNvSpPr>
          <p:nvPr>
            <p:ph type="pic" sz="quarter" idx="12"/>
          </p:nvPr>
        </p:nvSpPr>
        <p:spPr>
          <a:xfrm>
            <a:off x="1131881" y="3195529"/>
            <a:ext cx="1024580" cy="908776"/>
          </a:xfrm>
        </p:spPr>
        <p:txBody>
          <a:bodyPr/>
          <a:lstStyle/>
          <a:p>
            <a:endParaRPr lang="en-US" dirty="0"/>
          </a:p>
        </p:txBody>
      </p:sp>
      <p:sp>
        <p:nvSpPr>
          <p:cNvPr id="12" name="Picture Placeholder 7">
            <a:extLst>
              <a:ext uri="{FF2B5EF4-FFF2-40B4-BE49-F238E27FC236}">
                <a16:creationId xmlns:a16="http://schemas.microsoft.com/office/drawing/2014/main" id="{EBA49508-22AC-3992-BCE0-6DEF1097D22E}"/>
              </a:ext>
            </a:extLst>
          </p:cNvPr>
          <p:cNvSpPr>
            <a:spLocks noGrp="1"/>
          </p:cNvSpPr>
          <p:nvPr>
            <p:ph type="pic" sz="quarter" idx="13"/>
          </p:nvPr>
        </p:nvSpPr>
        <p:spPr>
          <a:xfrm>
            <a:off x="1131881" y="4187506"/>
            <a:ext cx="1024579" cy="908777"/>
          </a:xfrm>
        </p:spPr>
        <p:txBody>
          <a:bodyPr/>
          <a:lstStyle/>
          <a:p>
            <a:endParaRPr lang="en-US" dirty="0"/>
          </a:p>
        </p:txBody>
      </p:sp>
      <p:sp>
        <p:nvSpPr>
          <p:cNvPr id="13" name="Text Placeholder 5">
            <a:extLst>
              <a:ext uri="{FF2B5EF4-FFF2-40B4-BE49-F238E27FC236}">
                <a16:creationId xmlns:a16="http://schemas.microsoft.com/office/drawing/2014/main" id="{507EA2D4-74F7-5CBA-4AE8-5109CC94879C}"/>
              </a:ext>
            </a:extLst>
          </p:cNvPr>
          <p:cNvSpPr>
            <a:spLocks noGrp="1"/>
          </p:cNvSpPr>
          <p:nvPr>
            <p:ph type="body" sz="quarter" idx="14" hasCustomPrompt="1"/>
          </p:nvPr>
        </p:nvSpPr>
        <p:spPr>
          <a:xfrm>
            <a:off x="2650633" y="2203549"/>
            <a:ext cx="7619793" cy="974186"/>
          </a:xfrm>
        </p:spPr>
        <p:txBody>
          <a:bodyPr>
            <a:normAutofit/>
          </a:bodyPr>
          <a:lstStyle>
            <a:lvl1pPr marL="457200" indent="-457200">
              <a:buFont typeface="Arial" panose="020B0604020202020204" pitchFamily="34" charset="0"/>
              <a:buChar char="•"/>
              <a:defRPr sz="2800"/>
            </a:lvl1pPr>
          </a:lstStyle>
          <a:p>
            <a:pPr lvl="0"/>
            <a:r>
              <a:rPr lang="en-US" dirty="0"/>
              <a:t>Person</a:t>
            </a:r>
          </a:p>
        </p:txBody>
      </p:sp>
      <p:sp>
        <p:nvSpPr>
          <p:cNvPr id="14" name="Text Placeholder 5">
            <a:extLst>
              <a:ext uri="{FF2B5EF4-FFF2-40B4-BE49-F238E27FC236}">
                <a16:creationId xmlns:a16="http://schemas.microsoft.com/office/drawing/2014/main" id="{2ECCD431-6B7F-E679-C889-63F413A8B828}"/>
              </a:ext>
            </a:extLst>
          </p:cNvPr>
          <p:cNvSpPr>
            <a:spLocks noGrp="1"/>
          </p:cNvSpPr>
          <p:nvPr>
            <p:ph type="body" sz="quarter" idx="15" hasCustomPrompt="1"/>
          </p:nvPr>
        </p:nvSpPr>
        <p:spPr>
          <a:xfrm>
            <a:off x="2650635" y="3195527"/>
            <a:ext cx="7619793" cy="991979"/>
          </a:xfrm>
        </p:spPr>
        <p:txBody>
          <a:bodyPr>
            <a:normAutofit/>
          </a:bodyPr>
          <a:lstStyle>
            <a:lvl1pPr marL="457200" indent="-457200">
              <a:buFont typeface="Arial" panose="020B0604020202020204" pitchFamily="34" charset="0"/>
              <a:buChar char="•"/>
              <a:defRPr sz="2800"/>
            </a:lvl1pPr>
          </a:lstStyle>
          <a:p>
            <a:pPr lvl="0"/>
            <a:r>
              <a:rPr lang="en-US" dirty="0"/>
              <a:t>Person</a:t>
            </a:r>
          </a:p>
        </p:txBody>
      </p:sp>
      <p:sp>
        <p:nvSpPr>
          <p:cNvPr id="15" name="Text Placeholder 5">
            <a:extLst>
              <a:ext uri="{FF2B5EF4-FFF2-40B4-BE49-F238E27FC236}">
                <a16:creationId xmlns:a16="http://schemas.microsoft.com/office/drawing/2014/main" id="{1544628D-FC6F-3EA9-4A3E-2746BF897C3E}"/>
              </a:ext>
            </a:extLst>
          </p:cNvPr>
          <p:cNvSpPr>
            <a:spLocks noGrp="1"/>
          </p:cNvSpPr>
          <p:nvPr>
            <p:ph type="body" sz="quarter" idx="16" hasCustomPrompt="1"/>
          </p:nvPr>
        </p:nvSpPr>
        <p:spPr>
          <a:xfrm>
            <a:off x="2650634" y="4187506"/>
            <a:ext cx="7619793" cy="991979"/>
          </a:xfrm>
        </p:spPr>
        <p:txBody>
          <a:bodyPr>
            <a:normAutofit/>
          </a:bodyPr>
          <a:lstStyle>
            <a:lvl1pPr marL="457200" indent="-457200">
              <a:buFont typeface="Arial" panose="020B0604020202020204" pitchFamily="34" charset="0"/>
              <a:buChar char="•"/>
              <a:defRPr sz="2800"/>
            </a:lvl1pPr>
          </a:lstStyle>
          <a:p>
            <a:pPr lvl="0"/>
            <a:r>
              <a:rPr lang="en-US" dirty="0"/>
              <a:t>Person</a:t>
            </a:r>
          </a:p>
        </p:txBody>
      </p:sp>
      <p:sp>
        <p:nvSpPr>
          <p:cNvPr id="3" name="Picture Placeholder 7">
            <a:extLst>
              <a:ext uri="{FF2B5EF4-FFF2-40B4-BE49-F238E27FC236}">
                <a16:creationId xmlns:a16="http://schemas.microsoft.com/office/drawing/2014/main" id="{4058DDCD-73EF-5B95-7BD9-CC231799D9C3}"/>
              </a:ext>
            </a:extLst>
          </p:cNvPr>
          <p:cNvSpPr>
            <a:spLocks noGrp="1"/>
          </p:cNvSpPr>
          <p:nvPr>
            <p:ph type="pic" sz="quarter" idx="17"/>
          </p:nvPr>
        </p:nvSpPr>
        <p:spPr>
          <a:xfrm>
            <a:off x="1131881" y="5179484"/>
            <a:ext cx="1024579" cy="908777"/>
          </a:xfrm>
        </p:spPr>
        <p:txBody>
          <a:bodyPr/>
          <a:lstStyle/>
          <a:p>
            <a:endParaRPr lang="en-US" dirty="0"/>
          </a:p>
        </p:txBody>
      </p:sp>
      <p:sp>
        <p:nvSpPr>
          <p:cNvPr id="4" name="Text Placeholder 5">
            <a:extLst>
              <a:ext uri="{FF2B5EF4-FFF2-40B4-BE49-F238E27FC236}">
                <a16:creationId xmlns:a16="http://schemas.microsoft.com/office/drawing/2014/main" id="{E4F70EAA-F9D1-4A5C-E096-FDF9B245634B}"/>
              </a:ext>
            </a:extLst>
          </p:cNvPr>
          <p:cNvSpPr>
            <a:spLocks noGrp="1"/>
          </p:cNvSpPr>
          <p:nvPr>
            <p:ph type="body" sz="quarter" idx="18" hasCustomPrompt="1"/>
          </p:nvPr>
        </p:nvSpPr>
        <p:spPr>
          <a:xfrm>
            <a:off x="2650634" y="5179484"/>
            <a:ext cx="7619793" cy="991979"/>
          </a:xfrm>
        </p:spPr>
        <p:txBody>
          <a:bodyPr>
            <a:normAutofit/>
          </a:bodyPr>
          <a:lstStyle>
            <a:lvl1pPr marL="457200" indent="-457200">
              <a:buFont typeface="Arial" panose="020B0604020202020204" pitchFamily="34" charset="0"/>
              <a:buChar char="•"/>
              <a:defRPr sz="2800"/>
            </a:lvl1pPr>
          </a:lstStyle>
          <a:p>
            <a:pPr lvl="0"/>
            <a:r>
              <a:rPr lang="en-US" dirty="0"/>
              <a:t>Person</a:t>
            </a:r>
          </a:p>
        </p:txBody>
      </p:sp>
    </p:spTree>
    <p:extLst>
      <p:ext uri="{BB962C8B-B14F-4D97-AF65-F5344CB8AC3E}">
        <p14:creationId xmlns:p14="http://schemas.microsoft.com/office/powerpoint/2010/main" val="14151038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32449"/>
            <a:ext cx="11887200" cy="1325563"/>
          </a:xfrm>
        </p:spPr>
        <p:txBody>
          <a:bodyPr/>
          <a:lstStyle/>
          <a:p>
            <a:r>
              <a:rPr lang="en-US" dirty="0"/>
              <a:t>Click to edit Master title style</a:t>
            </a:r>
          </a:p>
        </p:txBody>
      </p:sp>
      <p:sp>
        <p:nvSpPr>
          <p:cNvPr id="5" name="Slide Number Placeholder 4">
            <a:extLst>
              <a:ext uri="{FF2B5EF4-FFF2-40B4-BE49-F238E27FC236}">
                <a16:creationId xmlns:a16="http://schemas.microsoft.com/office/drawing/2014/main" id="{7617C1B4-73B5-4782-8D62-B40DDBEB23D6}"/>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351337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88878880-76F2-45B5-916B-36E7EE2B1CFF}"/>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Rectangle 2">
            <a:extLst>
              <a:ext uri="{FF2B5EF4-FFF2-40B4-BE49-F238E27FC236}">
                <a16:creationId xmlns:a16="http://schemas.microsoft.com/office/drawing/2014/main" id="{1B75C3C8-6E32-4269-9316-DC942E00A4E2}"/>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ight Triangle 3">
            <a:extLst>
              <a:ext uri="{FF2B5EF4-FFF2-40B4-BE49-F238E27FC236}">
                <a16:creationId xmlns:a16="http://schemas.microsoft.com/office/drawing/2014/main" id="{247C2144-3704-461F-AEA4-5AD7F2A4BA9E}"/>
              </a:ext>
              <a:ext uri="{C183D7F6-B498-43B3-948B-1728B52AA6E4}">
                <adec:decorative xmlns:adec="http://schemas.microsoft.com/office/drawing/2017/decorative" val="1"/>
              </a:ext>
            </a:extLst>
          </p:cNvPr>
          <p:cNvSpPr/>
          <p:nvPr userDrawn="1"/>
        </p:nvSpPr>
        <p:spPr>
          <a:xfrm rot="13500000">
            <a:off x="-284145" y="1559143"/>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Document 4">
            <a:extLst>
              <a:ext uri="{FF2B5EF4-FFF2-40B4-BE49-F238E27FC236}">
                <a16:creationId xmlns:a16="http://schemas.microsoft.com/office/drawing/2014/main" id="{5C2F4A0D-E022-45C1-A4F2-BDD40ECBB273}"/>
              </a:ext>
              <a:ext uri="{C183D7F6-B498-43B3-948B-1728B52AA6E4}">
                <adec:decorative xmlns:adec="http://schemas.microsoft.com/office/drawing/2017/decorative" val="1"/>
              </a:ext>
            </a:extLst>
          </p:cNvPr>
          <p:cNvSpPr/>
          <p:nvPr userDrawn="1"/>
        </p:nvSpPr>
        <p:spPr>
          <a:xfrm rot="5400000">
            <a:off x="7455724" y="2105114"/>
            <a:ext cx="6858000" cy="2647778"/>
          </a:xfrm>
          <a:prstGeom prst="flowChartDocument">
            <a:avLst/>
          </a:prstGeom>
          <a:solidFill>
            <a:schemeClr val="accent5">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6" name="Group 5">
            <a:extLst>
              <a:ext uri="{FF2B5EF4-FFF2-40B4-BE49-F238E27FC236}">
                <a16:creationId xmlns:a16="http://schemas.microsoft.com/office/drawing/2014/main" id="{3B95DAD1-C9F8-42EA-938C-AD799D0D1D1F}"/>
              </a:ext>
              <a:ext uri="{C183D7F6-B498-43B3-948B-1728B52AA6E4}">
                <adec:decorative xmlns:adec="http://schemas.microsoft.com/office/drawing/2017/decorative" val="1"/>
              </a:ext>
            </a:extLst>
          </p:cNvPr>
          <p:cNvGrpSpPr/>
          <p:nvPr userDrawn="1"/>
        </p:nvGrpSpPr>
        <p:grpSpPr>
          <a:xfrm>
            <a:off x="0" y="0"/>
            <a:ext cx="12214827" cy="6858000"/>
            <a:chOff x="-6214" y="-1"/>
            <a:chExt cx="12214827" cy="6858000"/>
          </a:xfrm>
        </p:grpSpPr>
        <p:cxnSp>
          <p:nvCxnSpPr>
            <p:cNvPr id="7" name="Straight Connector 6">
              <a:extLst>
                <a:ext uri="{FF2B5EF4-FFF2-40B4-BE49-F238E27FC236}">
                  <a16:creationId xmlns:a16="http://schemas.microsoft.com/office/drawing/2014/main" id="{CE106CB0-0456-42D2-9064-D8307EE2EE64}"/>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6564272-B469-4B76-89B3-EAE1C5EA5577}"/>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C812937-53FC-4F40-9E1F-62BD5DC5C8EA}"/>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5C30D30-0592-4A8D-9BFB-E39327DEB08D}"/>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5EF5218-294E-41E0-B835-6CD21C0AB503}"/>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4EAD817-B289-4780-AF71-3A814DA15175}"/>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15FE1B7-342F-44E3-9A5F-4320F4B56F12}"/>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F304BD3-68AC-49BC-8B74-71637404CEEC}"/>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0859D2C-72C4-411A-BD82-8368DDC03513}"/>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B22EA31-AED9-4314-8509-4087F82F1112}"/>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4E3D353-A425-4930-AC93-9A9F93EC07EF}"/>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5827C0-9081-4304-98D0-28375902854E}"/>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FBC916B-3AAC-4825-8D0F-923D60C0DA4E}"/>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3085D6A-11B7-416E-9A80-085550712976}"/>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1619986-89C6-4164-BD69-5117CB5E3D0D}"/>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D63A74F-F1A7-4546-BCB1-3C49033B344A}"/>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48BEE97-AC71-4466-82E9-05302D19D2B2}"/>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FB7EA87-48DE-40EC-97C4-1119D6E0BCFB}"/>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709E735-55F1-46BE-964B-17589798C459}"/>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AE224F2-AB69-40F3-83FC-5A1C2985F114}"/>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0841DFB-48FF-4E4C-BD80-FAEDD9869CA5}"/>
                </a:ext>
              </a:extLst>
            </p:cNvPr>
            <p:cNvCxnSpPr>
              <a:cxnSpLocks/>
            </p:cNvCxnSpPr>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3F2079C-0840-41A3-B649-BFA2657D7FCC}"/>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24F5B96-0C46-4542-959C-A0AB18C7DAE4}"/>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7E7EDBA-8F85-4F7A-A17D-6B49A51D412C}"/>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3D3094-2C9C-4299-9065-669FFD8F5DD2}"/>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E307EDA-19A4-4312-920D-EC02D2A70CBD}"/>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2953220-FAE3-4A55-B3C5-632C82C456AA}"/>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2B2B007-553A-4A33-B077-9CA9D0313326}"/>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E213DEB-4CFC-46B3-8DB4-77581E46552F}"/>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 name="Title 1">
            <a:extLst>
              <a:ext uri="{FF2B5EF4-FFF2-40B4-BE49-F238E27FC236}">
                <a16:creationId xmlns:a16="http://schemas.microsoft.com/office/drawing/2014/main" id="{EBBBF2BB-36BE-45E7-A35B-260E76E7D477}"/>
              </a:ext>
            </a:extLst>
          </p:cNvPr>
          <p:cNvSpPr>
            <a:spLocks noGrp="1"/>
          </p:cNvSpPr>
          <p:nvPr>
            <p:ph type="title"/>
          </p:nvPr>
        </p:nvSpPr>
        <p:spPr>
          <a:xfrm>
            <a:off x="457200" y="725467"/>
            <a:ext cx="5410197" cy="1982171"/>
          </a:xfrm>
          <a:prstGeom prst="rect">
            <a:avLst/>
          </a:prstGeom>
        </p:spPr>
        <p:txBody>
          <a:bodyPr>
            <a:normAutofit/>
          </a:bodyPr>
          <a:lstStyle/>
          <a:p>
            <a:pPr>
              <a:lnSpc>
                <a:spcPct val="110000"/>
              </a:lnSpc>
            </a:pPr>
            <a:r>
              <a:rPr lang="en-US">
                <a:solidFill>
                  <a:srgbClr val="FFFFFF"/>
                </a:solidFill>
                <a:cs typeface="Posterama" panose="020B0504020200020000" pitchFamily="34" charset="0"/>
              </a:rPr>
              <a:t>Click to edit Master title style</a:t>
            </a:r>
            <a:endParaRPr lang="en-US" dirty="0">
              <a:solidFill>
                <a:srgbClr val="FFFFFF"/>
              </a:solidFill>
              <a:cs typeface="Posterama" panose="020B0504020200020000" pitchFamily="34" charset="0"/>
            </a:endParaRPr>
          </a:p>
        </p:txBody>
      </p:sp>
      <p:sp>
        <p:nvSpPr>
          <p:cNvPr id="42" name="Content Placeholder 38">
            <a:extLst>
              <a:ext uri="{FF2B5EF4-FFF2-40B4-BE49-F238E27FC236}">
                <a16:creationId xmlns:a16="http://schemas.microsoft.com/office/drawing/2014/main" id="{03257FF4-6F58-4A1E-866D-198569F9174B}"/>
              </a:ext>
            </a:extLst>
          </p:cNvPr>
          <p:cNvSpPr>
            <a:spLocks noGrp="1"/>
          </p:cNvSpPr>
          <p:nvPr>
            <p:ph sz="quarter" idx="15" hasCustomPrompt="1"/>
          </p:nvPr>
        </p:nvSpPr>
        <p:spPr>
          <a:xfrm>
            <a:off x="453104" y="2957665"/>
            <a:ext cx="5543524" cy="3358733"/>
          </a:xfrm>
          <a:prstGeom prst="rect">
            <a:avLst/>
          </a:prstGeom>
        </p:spPr>
        <p:txBody>
          <a:bodyPr/>
          <a:lstStyle>
            <a:lvl1pPr marL="0" indent="0">
              <a:lnSpc>
                <a:spcPct val="120000"/>
              </a:lnSpc>
              <a:buNone/>
              <a:defRPr sz="1800">
                <a:solidFill>
                  <a:schemeClr val="bg1"/>
                </a:solidFill>
              </a:defRPr>
            </a:lvl1pPr>
            <a:lvl2pPr marL="0" indent="0">
              <a:buNone/>
              <a:defRPr sz="2400">
                <a:solidFill>
                  <a:schemeClr val="tx2"/>
                </a:solidFill>
              </a:defRPr>
            </a:lvl2pPr>
            <a:lvl3pPr marL="0" indent="0">
              <a:buNone/>
              <a:defRPr sz="2400">
                <a:solidFill>
                  <a:schemeClr val="tx2"/>
                </a:solidFill>
              </a:defRPr>
            </a:lvl3pPr>
            <a:lvl4pPr marL="0" indent="0">
              <a:buNone/>
              <a:defRPr sz="2400">
                <a:solidFill>
                  <a:schemeClr val="tx2"/>
                </a:solidFill>
              </a:defRPr>
            </a:lvl4pPr>
            <a:lvl5pPr marL="0" indent="0">
              <a:buNone/>
              <a:defRPr sz="2400">
                <a:solidFill>
                  <a:schemeClr val="tx2"/>
                </a:solidFill>
              </a:defRPr>
            </a:lvl5pPr>
          </a:lstStyle>
          <a:p>
            <a:pPr lvl="0"/>
            <a:r>
              <a:rPr lang="en-US" dirty="0"/>
              <a:t>Click to add text</a:t>
            </a:r>
          </a:p>
        </p:txBody>
      </p:sp>
      <p:sp>
        <p:nvSpPr>
          <p:cNvPr id="44" name="Picture Placeholder 42">
            <a:extLst>
              <a:ext uri="{FF2B5EF4-FFF2-40B4-BE49-F238E27FC236}">
                <a16:creationId xmlns:a16="http://schemas.microsoft.com/office/drawing/2014/main" id="{32195099-4E20-48F3-8272-F12592AD44FC}"/>
              </a:ext>
            </a:extLst>
          </p:cNvPr>
          <p:cNvSpPr>
            <a:spLocks noGrp="1"/>
          </p:cNvSpPr>
          <p:nvPr>
            <p:ph type="pic" sz="quarter" idx="13" hasCustomPrompt="1"/>
          </p:nvPr>
        </p:nvSpPr>
        <p:spPr>
          <a:xfrm>
            <a:off x="6619875" y="725487"/>
            <a:ext cx="5388490" cy="5519467"/>
          </a:xfrm>
          <a:prstGeom prst="rect">
            <a:avLst/>
          </a:prstGeom>
        </p:spPr>
        <p:txBody>
          <a:bodyPr/>
          <a:lstStyle>
            <a:lvl1pPr marL="0" indent="0" algn="ctr">
              <a:buNone/>
              <a:defRPr/>
            </a:lvl1pPr>
          </a:lstStyle>
          <a:p>
            <a:r>
              <a:rPr lang="en-US" dirty="0"/>
              <a:t>Insert photo here</a:t>
            </a:r>
          </a:p>
        </p:txBody>
      </p:sp>
      <p:sp>
        <p:nvSpPr>
          <p:cNvPr id="39" name="Date Placeholder 3">
            <a:extLst>
              <a:ext uri="{FF2B5EF4-FFF2-40B4-BE49-F238E27FC236}">
                <a16:creationId xmlns:a16="http://schemas.microsoft.com/office/drawing/2014/main" id="{CFCED92E-6EA8-410D-90AD-DF0B229BF33D}"/>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bg1"/>
                </a:solidFill>
              </a:defRPr>
            </a:lvl1pPr>
          </a:lstStyle>
          <a:p>
            <a:endParaRPr lang="en-US" dirty="0"/>
          </a:p>
        </p:txBody>
      </p:sp>
      <p:sp>
        <p:nvSpPr>
          <p:cNvPr id="40" name="Footer Placeholder 4">
            <a:extLst>
              <a:ext uri="{FF2B5EF4-FFF2-40B4-BE49-F238E27FC236}">
                <a16:creationId xmlns:a16="http://schemas.microsoft.com/office/drawing/2014/main" id="{FC6D7D3E-FCD8-42CA-A1BB-9112B5530576}"/>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bg1"/>
                </a:solidFill>
              </a:defRPr>
            </a:lvl1pPr>
          </a:lstStyle>
          <a:p>
            <a:endParaRPr lang="en-US" dirty="0"/>
          </a:p>
        </p:txBody>
      </p:sp>
      <p:sp>
        <p:nvSpPr>
          <p:cNvPr id="41" name="Slide Number Placeholder 5">
            <a:extLst>
              <a:ext uri="{FF2B5EF4-FFF2-40B4-BE49-F238E27FC236}">
                <a16:creationId xmlns:a16="http://schemas.microsoft.com/office/drawing/2014/main" id="{A49CA3E6-DD23-4395-AE34-560EA1122353}"/>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bg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10758933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image" Target="../media/image2.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8EC11-7AAC-4049-9A83-CF2265C43055}"/>
              </a:ext>
            </a:extLst>
          </p:cNvPr>
          <p:cNvSpPr/>
          <p:nvPr userDrawn="1"/>
        </p:nvSpPr>
        <p:spPr>
          <a:xfrm rot="5400000">
            <a:off x="5730240" y="396240"/>
            <a:ext cx="731520" cy="12191998"/>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5" name="Slide Number Placeholder 4">
            <a:extLst>
              <a:ext uri="{FF2B5EF4-FFF2-40B4-BE49-F238E27FC236}">
                <a16:creationId xmlns:a16="http://schemas.microsoft.com/office/drawing/2014/main" id="{291AF017-78AD-560A-5AE0-D13C4A465FBC}"/>
              </a:ext>
            </a:extLst>
          </p:cNvPr>
          <p:cNvSpPr>
            <a:spLocks noGrp="1"/>
          </p:cNvSpPr>
          <p:nvPr>
            <p:ph type="sldNum" sz="quarter" idx="4"/>
          </p:nvPr>
        </p:nvSpPr>
        <p:spPr>
          <a:xfrm>
            <a:off x="9296400" y="6398014"/>
            <a:ext cx="2743200" cy="365125"/>
          </a:xfrm>
          <a:prstGeom prst="rect">
            <a:avLst/>
          </a:prstGeom>
        </p:spPr>
        <p:txBody>
          <a:bodyPr vert="horz" lIns="91440" tIns="45720" rIns="91440" bIns="45720" rtlCol="0" anchor="ctr"/>
          <a:lstStyle>
            <a:lvl1pPr algn="r">
              <a:defRPr sz="1200">
                <a:solidFill>
                  <a:schemeClr val="bg1">
                    <a:lumMod val="95000"/>
                  </a:schemeClr>
                </a:solidFill>
              </a:defRPr>
            </a:lvl1pPr>
          </a:lstStyle>
          <a:p>
            <a:fld id="{CE246215-BDE1-4D8B-A424-6BA5E41110E3}" type="slidenum">
              <a:rPr lang="en-US" smtClean="0"/>
              <a:pPr/>
              <a:t>‹#›</a:t>
            </a:fld>
            <a:endParaRPr lang="en-US" dirty="0">
              <a:solidFill>
                <a:schemeClr val="bg1">
                  <a:lumMod val="95000"/>
                </a:schemeClr>
              </a:solidFill>
            </a:endParaRPr>
          </a:p>
        </p:txBody>
      </p:sp>
    </p:spTree>
    <p:extLst>
      <p:ext uri="{BB962C8B-B14F-4D97-AF65-F5344CB8AC3E}">
        <p14:creationId xmlns:p14="http://schemas.microsoft.com/office/powerpoint/2010/main" val="2273882459"/>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Lst>
  <p:hf hdr="0" ft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52400" y="203800"/>
            <a:ext cx="11887200" cy="6450401"/>
          </a:xfrm>
          <a:prstGeom prst="rect">
            <a:avLst/>
          </a:prstGeom>
          <a:noFill/>
          <a:ln w="25400" cmpd="sng">
            <a:solidFill>
              <a:srgbClr val="ED8B6F"/>
            </a:solid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402199638"/>
      </p:ext>
    </p:extLst>
  </p:cSld>
  <p:clrMap bg1="lt1" tx1="dk1" bg2="lt2" tx2="dk2" accent1="accent1" accent2="accent2" accent3="accent3" accent4="accent4" accent5="accent5" accent6="accent6" hlink="hlink" folHlink="folHlink"/>
  <p:sldLayoutIdLst>
    <p:sldLayoutId id="2147483669" r:id="rId1"/>
    <p:sldLayoutId id="2147483661" r:id="rId2"/>
    <p:sldLayoutId id="2147483662" r:id="rId3"/>
    <p:sldLayoutId id="2147483663" r:id="rId4"/>
  </p:sldLayoutIdLst>
  <p:hf hdr="0" ftr="0" dt="0"/>
  <p:txStyles>
    <p:titleStyle>
      <a:lvl1pPr algn="ctr" defTabSz="914400" rtl="0" eaLnBrk="1" latinLnBrk="0" hangingPunct="1">
        <a:lnSpc>
          <a:spcPct val="90000"/>
        </a:lnSpc>
        <a:spcBef>
          <a:spcPct val="0"/>
        </a:spcBef>
        <a:buNone/>
        <a:defRPr sz="4400" kern="1200">
          <a:solidFill>
            <a:srgbClr val="0C4A6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rgbClr val="0C4A6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rgbClr val="0C4A6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52400" y="203800"/>
            <a:ext cx="11887200" cy="6450401"/>
          </a:xfrm>
          <a:prstGeom prst="rect">
            <a:avLst/>
          </a:prstGeom>
          <a:noFill/>
          <a:ln w="25400" cmpd="sng">
            <a:solidFill>
              <a:srgbClr val="ED8B6F"/>
            </a:solid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877708683"/>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Lst>
  <p:hf hdr="0" ft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2039600" y="0"/>
            <a:ext cx="152400" cy="6858000"/>
          </a:xfrm>
          <a:prstGeom prst="rect">
            <a:avLst/>
          </a:prstGeom>
          <a:solidFill>
            <a:srgbClr val="ED8B6F"/>
          </a:solidFill>
          <a:ln w="25400" cmpd="sng">
            <a:no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293969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C4A6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8EC11-7AAC-4049-9A83-CF2265C43055}"/>
              </a:ext>
            </a:extLst>
          </p:cNvPr>
          <p:cNvSpPr/>
          <p:nvPr userDrawn="1"/>
        </p:nvSpPr>
        <p:spPr>
          <a:xfrm rot="5400000">
            <a:off x="5730240" y="396240"/>
            <a:ext cx="731520" cy="12191998"/>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8" name="Slide Number Placeholder 4">
            <a:extLst>
              <a:ext uri="{FF2B5EF4-FFF2-40B4-BE49-F238E27FC236}">
                <a16:creationId xmlns:a16="http://schemas.microsoft.com/office/drawing/2014/main" id="{B78A0737-DAFC-4058-94B8-619F7426C67E}"/>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pic>
        <p:nvPicPr>
          <p:cNvPr id="7" name="Picture 6" descr="WestEd logo">
            <a:extLst>
              <a:ext uri="{FF2B5EF4-FFF2-40B4-BE49-F238E27FC236}">
                <a16:creationId xmlns:a16="http://schemas.microsoft.com/office/drawing/2014/main" id="{E9AA7F9B-7677-C8EE-504D-A4CB0F4A6BC1}"/>
              </a:ext>
            </a:extLst>
          </p:cNvPr>
          <p:cNvPicPr>
            <a:picLocks noChangeAspect="1"/>
          </p:cNvPicPr>
          <p:nvPr userDrawn="1"/>
        </p:nvPicPr>
        <p:blipFill>
          <a:blip r:embed="rId9"/>
          <a:stretch>
            <a:fillRect/>
          </a:stretch>
        </p:blipFill>
        <p:spPr>
          <a:xfrm>
            <a:off x="10797436" y="1427875"/>
            <a:ext cx="1242164" cy="278417"/>
          </a:xfrm>
          <a:prstGeom prst="rect">
            <a:avLst/>
          </a:prstGeom>
        </p:spPr>
      </p:pic>
      <p:pic>
        <p:nvPicPr>
          <p:cNvPr id="9" name="Picture 8" descr="The official seal of the California Department of Education">
            <a:extLst>
              <a:ext uri="{FF2B5EF4-FFF2-40B4-BE49-F238E27FC236}">
                <a16:creationId xmlns:a16="http://schemas.microsoft.com/office/drawing/2014/main" id="{706C209E-F11E-74EF-E05B-F4E6ACCBF7BE}"/>
              </a:ext>
            </a:extLst>
          </p:cNvPr>
          <p:cNvPicPr>
            <a:picLocks noChangeAspect="1"/>
          </p:cNvPicPr>
          <p:nvPr userDrawn="1"/>
        </p:nvPicPr>
        <p:blipFill>
          <a:blip r:embed="rId10"/>
          <a:stretch>
            <a:fillRect/>
          </a:stretch>
        </p:blipFill>
        <p:spPr>
          <a:xfrm>
            <a:off x="10797436" y="203799"/>
            <a:ext cx="1144351" cy="1156272"/>
          </a:xfrm>
          <a:prstGeom prst="rect">
            <a:avLst/>
          </a:prstGeom>
        </p:spPr>
      </p:pic>
    </p:spTree>
    <p:extLst>
      <p:ext uri="{BB962C8B-B14F-4D97-AF65-F5344CB8AC3E}">
        <p14:creationId xmlns:p14="http://schemas.microsoft.com/office/powerpoint/2010/main" val="147754554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Lst>
  <p:hf hdr="0" ft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cde.box.com/s/g61rbsdty1bcgk40hu776xrv4jm3matu"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hyperlink" Target="https://mephelpcenter.wested.org/hc/en-u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hyperlink" Target="https://cde.box.com/s/g61rbsdty1bcgk40hu776xrv4jm3matu"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DB00A-8284-43BE-9BF1-6A79D91741D4}"/>
              </a:ext>
            </a:extLst>
          </p:cNvPr>
          <p:cNvSpPr>
            <a:spLocks noGrp="1"/>
          </p:cNvSpPr>
          <p:nvPr>
            <p:ph type="ctrTitle"/>
          </p:nvPr>
        </p:nvSpPr>
        <p:spPr>
          <a:xfrm>
            <a:off x="2534277" y="2557562"/>
            <a:ext cx="9271900" cy="1673425"/>
          </a:xfrm>
        </p:spPr>
        <p:txBody>
          <a:bodyPr>
            <a:noAutofit/>
          </a:bodyPr>
          <a:lstStyle/>
          <a:p>
            <a:pPr algn="l"/>
            <a:r>
              <a:rPr lang="en-US" altLang="en-US" sz="3600" b="1" dirty="0"/>
              <a:t>T</a:t>
            </a:r>
            <a:r>
              <a:rPr lang="en-US" altLang="en-US" sz="3600" dirty="0"/>
              <a:t>he webinar will begin shortly. Please review the Chat and click on the Google Form link to sign-in. Thank you!</a:t>
            </a:r>
            <a:endParaRPr lang="en-US" sz="3600" dirty="0"/>
          </a:p>
        </p:txBody>
      </p:sp>
      <p:sp>
        <p:nvSpPr>
          <p:cNvPr id="5" name="TextBox 4">
            <a:extLst>
              <a:ext uri="{FF2B5EF4-FFF2-40B4-BE49-F238E27FC236}">
                <a16:creationId xmlns:a16="http://schemas.microsoft.com/office/drawing/2014/main" id="{87DDE4EA-C88A-6537-562A-B2BFD26D325A}"/>
              </a:ext>
            </a:extLst>
          </p:cNvPr>
          <p:cNvSpPr txBox="1"/>
          <p:nvPr/>
        </p:nvSpPr>
        <p:spPr>
          <a:xfrm>
            <a:off x="360744" y="1123085"/>
            <a:ext cx="11470511" cy="769441"/>
          </a:xfrm>
          <a:prstGeom prst="rect">
            <a:avLst/>
          </a:prstGeom>
          <a:noFill/>
          <a:ln w="19050">
            <a:solidFill>
              <a:schemeClr val="bg1"/>
            </a:solidFill>
          </a:ln>
        </p:spPr>
        <p:txBody>
          <a:bodyPr wrap="square" rtlCol="0">
            <a:spAutoFit/>
          </a:bodyPr>
          <a:lstStyle/>
          <a:p>
            <a:pPr algn="ctr"/>
            <a:r>
              <a:rPr lang="en-US" sz="4400" b="1" dirty="0">
                <a:solidFill>
                  <a:schemeClr val="bg1"/>
                </a:solidFill>
              </a:rPr>
              <a:t>Welcome</a:t>
            </a:r>
          </a:p>
        </p:txBody>
      </p:sp>
    </p:spTree>
    <p:extLst>
      <p:ext uri="{BB962C8B-B14F-4D97-AF65-F5344CB8AC3E}">
        <p14:creationId xmlns:p14="http://schemas.microsoft.com/office/powerpoint/2010/main" val="3465662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F287B-3956-4411-90CB-C098D6858A2F}"/>
              </a:ext>
            </a:extLst>
          </p:cNvPr>
          <p:cNvSpPr>
            <a:spLocks noGrp="1"/>
          </p:cNvSpPr>
          <p:nvPr>
            <p:ph type="ctrTitle"/>
          </p:nvPr>
        </p:nvSpPr>
        <p:spPr>
          <a:xfrm>
            <a:off x="416799" y="846667"/>
            <a:ext cx="11358401" cy="3632736"/>
          </a:xfrm>
        </p:spPr>
        <p:txBody>
          <a:bodyPr>
            <a:normAutofit/>
          </a:bodyPr>
          <a:lstStyle/>
          <a:p>
            <a:pPr>
              <a:lnSpc>
                <a:spcPct val="100000"/>
              </a:lnSpc>
              <a:spcAft>
                <a:spcPts val="3600"/>
              </a:spcAft>
            </a:pPr>
            <a:r>
              <a:rPr lang="en-US" sz="4900" dirty="0"/>
              <a:t>State Service Delivery Plan</a:t>
            </a:r>
            <a:br>
              <a:rPr lang="en-US" sz="4900" dirty="0"/>
            </a:br>
            <a:r>
              <a:rPr lang="en-US" sz="4900" dirty="0"/>
              <a:t>Measurable Program Objective Reports</a:t>
            </a:r>
            <a:br>
              <a:rPr lang="en-US" sz="4900" dirty="0"/>
            </a:br>
            <a:r>
              <a:rPr lang="en-US" sz="4900" dirty="0"/>
              <a:t>(Part I)</a:t>
            </a:r>
            <a:br>
              <a:rPr lang="en-US" sz="4900" dirty="0"/>
            </a:br>
            <a:br>
              <a:rPr lang="en-US" sz="3200" dirty="0"/>
            </a:br>
            <a:r>
              <a:rPr lang="en-US" sz="3600" dirty="0"/>
              <a:t>October 27, 2026</a:t>
            </a:r>
          </a:p>
        </p:txBody>
      </p:sp>
    </p:spTree>
    <p:extLst>
      <p:ext uri="{BB962C8B-B14F-4D97-AF65-F5344CB8AC3E}">
        <p14:creationId xmlns:p14="http://schemas.microsoft.com/office/powerpoint/2010/main" val="3682906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CFA1A-EA17-B8F3-81D7-E063E9C3F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47CDEB-D322-0239-DCDF-95A3AFF25D92}"/>
              </a:ext>
            </a:extLst>
          </p:cNvPr>
          <p:cNvSpPr>
            <a:spLocks noGrp="1"/>
          </p:cNvSpPr>
          <p:nvPr>
            <p:ph type="title"/>
          </p:nvPr>
        </p:nvSpPr>
        <p:spPr/>
        <p:txBody>
          <a:bodyPr>
            <a:normAutofit/>
          </a:bodyPr>
          <a:lstStyle/>
          <a:p>
            <a:r>
              <a:rPr lang="en-US" dirty="0"/>
              <a:t>Housekeeping</a:t>
            </a:r>
          </a:p>
        </p:txBody>
      </p:sp>
      <p:sp>
        <p:nvSpPr>
          <p:cNvPr id="3" name="Content Placeholder 2">
            <a:extLst>
              <a:ext uri="{FF2B5EF4-FFF2-40B4-BE49-F238E27FC236}">
                <a16:creationId xmlns:a16="http://schemas.microsoft.com/office/drawing/2014/main" id="{973DDD59-CE66-2D16-60A7-1E3A957F6E36}"/>
              </a:ext>
            </a:extLst>
          </p:cNvPr>
          <p:cNvSpPr>
            <a:spLocks noGrp="1"/>
          </p:cNvSpPr>
          <p:nvPr>
            <p:ph idx="1"/>
          </p:nvPr>
        </p:nvSpPr>
        <p:spPr/>
        <p:txBody>
          <a:bodyPr>
            <a:normAutofit/>
          </a:bodyPr>
          <a:lstStyle/>
          <a:p>
            <a:pPr marL="571500" lvl="0" indent="-571500">
              <a:lnSpc>
                <a:spcPct val="100000"/>
              </a:lnSpc>
              <a:spcAft>
                <a:spcPts val="1200"/>
              </a:spcAft>
              <a:defRPr/>
            </a:pPr>
            <a:r>
              <a:rPr lang="en-US" dirty="0">
                <a:ea typeface="+mj-ea"/>
                <a:cs typeface="+mj-cs"/>
              </a:rPr>
              <a:t>Please mute your microphone.</a:t>
            </a:r>
          </a:p>
          <a:p>
            <a:pPr marL="571500" indent="-571500">
              <a:lnSpc>
                <a:spcPct val="100000"/>
              </a:lnSpc>
              <a:spcAft>
                <a:spcPts val="1200"/>
              </a:spcAft>
              <a:defRPr/>
            </a:pPr>
            <a:r>
              <a:rPr lang="en-US" dirty="0"/>
              <a:t>Use the Q&amp;A function to enter your questions.</a:t>
            </a:r>
          </a:p>
          <a:p>
            <a:pPr marL="571500" lvl="0" indent="-571500">
              <a:lnSpc>
                <a:spcPct val="100000"/>
              </a:lnSpc>
              <a:spcAft>
                <a:spcPts val="1200"/>
              </a:spcAft>
              <a:defRPr/>
            </a:pPr>
            <a:r>
              <a:rPr lang="en-US" dirty="0"/>
              <a:t>This PowerPoint will be available in the state </a:t>
            </a:r>
            <a:r>
              <a:rPr lang="en-US" dirty="0">
                <a:hlinkClick r:id="rId3"/>
              </a:rPr>
              <a:t>Service Delivery Plan (SDP) Continuous Improvement </a:t>
            </a:r>
            <a:r>
              <a:rPr lang="en-US" dirty="0"/>
              <a:t>Box folder and in the </a:t>
            </a:r>
            <a:r>
              <a:rPr lang="en-US" dirty="0">
                <a:hlinkClick r:id="rId4"/>
              </a:rPr>
              <a:t>Migrant Education Program (MEP) Help Center </a:t>
            </a:r>
            <a:r>
              <a:rPr lang="en-US" dirty="0"/>
              <a:t>after the webinar. </a:t>
            </a:r>
          </a:p>
        </p:txBody>
      </p:sp>
      <p:pic>
        <p:nvPicPr>
          <p:cNvPr id="7" name="Graphic 6">
            <a:extLst>
              <a:ext uri="{FF2B5EF4-FFF2-40B4-BE49-F238E27FC236}">
                <a16:creationId xmlns:a16="http://schemas.microsoft.com/office/drawing/2014/main" id="{8D4D20C2-0845-1422-4DD3-0A38C17DCC5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49194" y="1337478"/>
            <a:ext cx="1163373" cy="1163373"/>
          </a:xfrm>
          <a:prstGeom prst="rect">
            <a:avLst/>
          </a:prstGeom>
        </p:spPr>
      </p:pic>
      <p:pic>
        <p:nvPicPr>
          <p:cNvPr id="9" name="Picture 3">
            <a:extLst>
              <a:ext uri="{FF2B5EF4-FFF2-40B4-BE49-F238E27FC236}">
                <a16:creationId xmlns:a16="http://schemas.microsoft.com/office/drawing/2014/main" id="{BB4779AC-1211-8D7E-9127-A1016DE1AF0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bwMode="auto">
          <a:xfrm>
            <a:off x="7953789" y="1529362"/>
            <a:ext cx="754181" cy="754181"/>
          </a:xfrm>
          <a:prstGeom prst="rect">
            <a:avLst/>
          </a:prstGeom>
          <a:noFill/>
          <a:ln>
            <a:noFill/>
          </a:ln>
        </p:spPr>
      </p:pic>
    </p:spTree>
    <p:extLst>
      <p:ext uri="{BB962C8B-B14F-4D97-AF65-F5344CB8AC3E}">
        <p14:creationId xmlns:p14="http://schemas.microsoft.com/office/powerpoint/2010/main" val="1618647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824CE-12BE-4796-B358-4D3F854BD80A}"/>
              </a:ext>
            </a:extLst>
          </p:cNvPr>
          <p:cNvSpPr>
            <a:spLocks noGrp="1"/>
          </p:cNvSpPr>
          <p:nvPr>
            <p:ph type="title"/>
          </p:nvPr>
        </p:nvSpPr>
        <p:spPr/>
        <p:txBody>
          <a:bodyPr/>
          <a:lstStyle/>
          <a:p>
            <a:r>
              <a:rPr lang="en-US" dirty="0"/>
              <a:t>Facilitators</a:t>
            </a:r>
          </a:p>
        </p:txBody>
      </p:sp>
      <p:pic>
        <p:nvPicPr>
          <p:cNvPr id="4" name="Picture 3" descr="Picture of Melissa Mallory">
            <a:extLst>
              <a:ext uri="{FF2B5EF4-FFF2-40B4-BE49-F238E27FC236}">
                <a16:creationId xmlns:a16="http://schemas.microsoft.com/office/drawing/2014/main" id="{40CFB4EA-D4F5-4B18-8ABC-9E73CBF46D31}"/>
              </a:ext>
            </a:extLst>
          </p:cNvPr>
          <p:cNvPicPr>
            <a:picLocks noChangeAspect="1"/>
          </p:cNvPicPr>
          <p:nvPr/>
        </p:nvPicPr>
        <p:blipFill>
          <a:blip r:embed="rId3"/>
          <a:stretch>
            <a:fillRect/>
          </a:stretch>
        </p:blipFill>
        <p:spPr>
          <a:xfrm>
            <a:off x="769404" y="1244822"/>
            <a:ext cx="1271235" cy="1277075"/>
          </a:xfrm>
          <a:prstGeom prst="rect">
            <a:avLst/>
          </a:prstGeom>
        </p:spPr>
      </p:pic>
      <p:pic>
        <p:nvPicPr>
          <p:cNvPr id="6" name="Picture 5" descr="Picture of Jose Valencia">
            <a:extLst>
              <a:ext uri="{FF2B5EF4-FFF2-40B4-BE49-F238E27FC236}">
                <a16:creationId xmlns:a16="http://schemas.microsoft.com/office/drawing/2014/main" id="{D63EDD86-65A9-4AAE-AECF-00F5DC4F2DBA}"/>
              </a:ext>
            </a:extLst>
          </p:cNvPr>
          <p:cNvPicPr>
            <a:picLocks noChangeAspect="1"/>
          </p:cNvPicPr>
          <p:nvPr/>
        </p:nvPicPr>
        <p:blipFill>
          <a:blip r:embed="rId4"/>
          <a:stretch>
            <a:fillRect/>
          </a:stretch>
        </p:blipFill>
        <p:spPr>
          <a:xfrm>
            <a:off x="769404" y="2725219"/>
            <a:ext cx="1271235" cy="1180970"/>
          </a:xfrm>
          <a:prstGeom prst="rect">
            <a:avLst/>
          </a:prstGeom>
        </p:spPr>
      </p:pic>
      <p:pic>
        <p:nvPicPr>
          <p:cNvPr id="5" name="Picture 4" descr="Picture of Victor Garibay">
            <a:extLst>
              <a:ext uri="{FF2B5EF4-FFF2-40B4-BE49-F238E27FC236}">
                <a16:creationId xmlns:a16="http://schemas.microsoft.com/office/drawing/2014/main" id="{B827EF7D-FB75-43E0-A33F-B6537B433D1F}"/>
              </a:ext>
            </a:extLst>
          </p:cNvPr>
          <p:cNvPicPr>
            <a:picLocks noChangeAspect="1"/>
          </p:cNvPicPr>
          <p:nvPr/>
        </p:nvPicPr>
        <p:blipFill>
          <a:blip r:embed="rId5"/>
          <a:stretch>
            <a:fillRect/>
          </a:stretch>
        </p:blipFill>
        <p:spPr>
          <a:xfrm>
            <a:off x="769404" y="4109511"/>
            <a:ext cx="1271235" cy="1263714"/>
          </a:xfrm>
          <a:prstGeom prst="rect">
            <a:avLst/>
          </a:prstGeom>
        </p:spPr>
      </p:pic>
      <p:sp>
        <p:nvSpPr>
          <p:cNvPr id="3" name="Content Placeholder 2">
            <a:extLst>
              <a:ext uri="{FF2B5EF4-FFF2-40B4-BE49-F238E27FC236}">
                <a16:creationId xmlns:a16="http://schemas.microsoft.com/office/drawing/2014/main" id="{07AF6E11-4F64-4B57-AC65-215230893A59}"/>
              </a:ext>
            </a:extLst>
          </p:cNvPr>
          <p:cNvSpPr>
            <a:spLocks noGrp="1"/>
          </p:cNvSpPr>
          <p:nvPr>
            <p:ph idx="1"/>
          </p:nvPr>
        </p:nvSpPr>
        <p:spPr>
          <a:xfrm>
            <a:off x="2419109" y="1516284"/>
            <a:ext cx="9109276" cy="5137917"/>
          </a:xfrm>
        </p:spPr>
        <p:txBody>
          <a:bodyPr>
            <a:normAutofit/>
          </a:bodyPr>
          <a:lstStyle/>
          <a:p>
            <a:pPr>
              <a:spcBef>
                <a:spcPts val="0"/>
              </a:spcBef>
              <a:spcAft>
                <a:spcPts val="4200"/>
              </a:spcAft>
            </a:pPr>
            <a:r>
              <a:rPr lang="en-US" dirty="0">
                <a:latin typeface="Arial" panose="020B0604020202020204" pitchFamily="34" charset="0"/>
              </a:rPr>
              <a:t>Melissa Mallory, Education Programs Consultant, Migrant Education Office</a:t>
            </a:r>
          </a:p>
          <a:p>
            <a:pPr>
              <a:spcBef>
                <a:spcPts val="0"/>
              </a:spcBef>
              <a:spcAft>
                <a:spcPts val="4200"/>
              </a:spcAft>
            </a:pPr>
            <a:r>
              <a:rPr lang="en-US" dirty="0">
                <a:latin typeface="Arial" panose="020B0604020202020204" pitchFamily="34" charset="0"/>
              </a:rPr>
              <a:t>Jose Valencia, Migrant Support Project Manager, WestEd</a:t>
            </a:r>
          </a:p>
          <a:p>
            <a:pPr>
              <a:spcBef>
                <a:spcPts val="0"/>
              </a:spcBef>
              <a:spcAft>
                <a:spcPts val="4200"/>
              </a:spcAft>
            </a:pPr>
            <a:r>
              <a:rPr lang="en-US" dirty="0">
                <a:latin typeface="Arial" panose="020B0604020202020204" pitchFamily="34" charset="0"/>
              </a:rPr>
              <a:t>Victory Garibay, Senior Migrant Student Information Network (MSIN) Specialist, WestEd</a:t>
            </a:r>
          </a:p>
        </p:txBody>
      </p:sp>
    </p:spTree>
    <p:extLst>
      <p:ext uri="{BB962C8B-B14F-4D97-AF65-F5344CB8AC3E}">
        <p14:creationId xmlns:p14="http://schemas.microsoft.com/office/powerpoint/2010/main" val="3776077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3"/>
          <p:cNvSpPr>
            <a:spLocks noGrp="1"/>
          </p:cNvSpPr>
          <p:nvPr>
            <p:ph type="title"/>
          </p:nvPr>
        </p:nvSpPr>
        <p:spPr>
          <a:xfrm>
            <a:off x="0" y="1"/>
            <a:ext cx="12192000" cy="1368531"/>
          </a:xfrm>
        </p:spPr>
        <p:txBody>
          <a:bodyPr anchor="ctr">
            <a:normAutofit/>
          </a:bodyPr>
          <a:lstStyle/>
          <a:p>
            <a:r>
              <a:rPr lang="en-US" altLang="en-US" dirty="0"/>
              <a:t>Webinar Objectives</a:t>
            </a:r>
          </a:p>
        </p:txBody>
      </p:sp>
      <p:graphicFrame>
        <p:nvGraphicFramePr>
          <p:cNvPr id="17414" name="Content Placeholder 4">
            <a:extLst>
              <a:ext uri="{FF2B5EF4-FFF2-40B4-BE49-F238E27FC236}">
                <a16:creationId xmlns:a16="http://schemas.microsoft.com/office/drawing/2014/main" id="{929CBDB5-A5E1-ADD9-8201-F25010419CAB}"/>
              </a:ext>
            </a:extLst>
          </p:cNvPr>
          <p:cNvGraphicFramePr>
            <a:graphicFrameLocks noGrp="1"/>
          </p:cNvGraphicFramePr>
          <p:nvPr>
            <p:ph idx="1"/>
            <p:extLst>
              <p:ext uri="{D42A27DB-BD31-4B8C-83A1-F6EECF244321}">
                <p14:modId xmlns:p14="http://schemas.microsoft.com/office/powerpoint/2010/main" val="1390710461"/>
              </p:ext>
            </p:extLst>
          </p:nvPr>
        </p:nvGraphicFramePr>
        <p:xfrm>
          <a:off x="159657" y="1368532"/>
          <a:ext cx="11858171" cy="52856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681DE-D510-4135-9751-F2B5AD37BD49}"/>
              </a:ext>
            </a:extLst>
          </p:cNvPr>
          <p:cNvSpPr>
            <a:spLocks noGrp="1"/>
          </p:cNvSpPr>
          <p:nvPr>
            <p:ph type="title"/>
          </p:nvPr>
        </p:nvSpPr>
        <p:spPr>
          <a:xfrm>
            <a:off x="0" y="-1979"/>
            <a:ext cx="12192000" cy="1325563"/>
          </a:xfrm>
        </p:spPr>
        <p:txBody>
          <a:bodyPr/>
          <a:lstStyle/>
          <a:p>
            <a:r>
              <a:rPr lang="en-US" dirty="0"/>
              <a:t>Why do we have MPO Reports?</a:t>
            </a:r>
          </a:p>
        </p:txBody>
      </p:sp>
      <p:sp>
        <p:nvSpPr>
          <p:cNvPr id="3" name="Content Placeholder 2">
            <a:extLst>
              <a:ext uri="{FF2B5EF4-FFF2-40B4-BE49-F238E27FC236}">
                <a16:creationId xmlns:a16="http://schemas.microsoft.com/office/drawing/2014/main" id="{8D33FF45-98CC-4521-8177-FE5BBC76AEAC}"/>
              </a:ext>
            </a:extLst>
          </p:cNvPr>
          <p:cNvSpPr>
            <a:spLocks noGrp="1"/>
          </p:cNvSpPr>
          <p:nvPr>
            <p:ph sz="half" idx="1"/>
          </p:nvPr>
        </p:nvSpPr>
        <p:spPr>
          <a:xfrm>
            <a:off x="301715" y="1323584"/>
            <a:ext cx="5852160" cy="5019971"/>
          </a:xfrm>
        </p:spPr>
        <p:txBody>
          <a:bodyPr>
            <a:normAutofit fontScale="92500" lnSpcReduction="10000"/>
          </a:bodyPr>
          <a:lstStyle/>
          <a:p>
            <a:pPr marL="0" indent="0">
              <a:buNone/>
            </a:pPr>
            <a:r>
              <a:rPr lang="en-US" dirty="0"/>
              <a:t>Elementary and Secondary Education Act (</a:t>
            </a:r>
            <a:r>
              <a:rPr lang="en-US" dirty="0" err="1"/>
              <a:t>ESEA</a:t>
            </a:r>
            <a:r>
              <a:rPr lang="en-US" dirty="0"/>
              <a:t>):</a:t>
            </a:r>
          </a:p>
          <a:p>
            <a:r>
              <a:rPr lang="en-US" sz="2800" dirty="0"/>
              <a:t>Program Purpose (3): To ensure that migratory children receive full and appropriate opportunities to meet the same challenging State academic standards that all children are expected to meet. </a:t>
            </a:r>
          </a:p>
          <a:p>
            <a:r>
              <a:rPr lang="en-US" sz="2800" dirty="0"/>
              <a:t>The Comprehensive Needs Assessment and the SDP, including MPOs and performance targets for each focus area, are required by ESEA as amended by the Every Student Succeeds Act.</a:t>
            </a:r>
          </a:p>
        </p:txBody>
      </p:sp>
      <p:pic>
        <p:nvPicPr>
          <p:cNvPr id="8" name="Content Placeholder 7" descr="Picture of the Plan, Do, Study, Act cycle.">
            <a:extLst>
              <a:ext uri="{FF2B5EF4-FFF2-40B4-BE49-F238E27FC236}">
                <a16:creationId xmlns:a16="http://schemas.microsoft.com/office/drawing/2014/main" id="{573E8BF1-6F41-F967-9F74-701A578FE47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09671" y="1323584"/>
            <a:ext cx="4986867" cy="4788791"/>
          </a:xfrm>
        </p:spPr>
      </p:pic>
      <p:sp>
        <p:nvSpPr>
          <p:cNvPr id="4" name="Slide Number Placeholder 3">
            <a:extLst>
              <a:ext uri="{FF2B5EF4-FFF2-40B4-BE49-F238E27FC236}">
                <a16:creationId xmlns:a16="http://schemas.microsoft.com/office/drawing/2014/main" id="{4A66931B-E043-9677-0004-F3887539EAD8}"/>
              </a:ext>
            </a:extLst>
          </p:cNvPr>
          <p:cNvSpPr>
            <a:spLocks noGrp="1"/>
          </p:cNvSpPr>
          <p:nvPr>
            <p:ph type="sldNum" sz="quarter" idx="10"/>
          </p:nvPr>
        </p:nvSpPr>
        <p:spPr/>
        <p:txBody>
          <a:bodyPr/>
          <a:lstStyle/>
          <a:p>
            <a:fld id="{CE246215-BDE1-4D8B-A424-6BA5E41110E3}" type="slidenum">
              <a:rPr lang="en-US" smtClean="0"/>
              <a:pPr/>
              <a:t>6</a:t>
            </a:fld>
            <a:endParaRPr lang="en-US" dirty="0">
              <a:solidFill>
                <a:schemeClr val="bg1">
                  <a:lumMod val="95000"/>
                </a:schemeClr>
              </a:solidFill>
            </a:endParaRPr>
          </a:p>
        </p:txBody>
      </p:sp>
    </p:spTree>
    <p:extLst>
      <p:ext uri="{BB962C8B-B14F-4D97-AF65-F5344CB8AC3E}">
        <p14:creationId xmlns:p14="http://schemas.microsoft.com/office/powerpoint/2010/main" val="314101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9193A-FC15-422B-B1B0-1014FE209890}"/>
              </a:ext>
            </a:extLst>
          </p:cNvPr>
          <p:cNvSpPr>
            <a:spLocks noGrp="1"/>
          </p:cNvSpPr>
          <p:nvPr>
            <p:ph type="title"/>
          </p:nvPr>
        </p:nvSpPr>
        <p:spPr>
          <a:xfrm>
            <a:off x="152400" y="203799"/>
            <a:ext cx="11887200" cy="1325563"/>
          </a:xfrm>
        </p:spPr>
        <p:txBody>
          <a:bodyPr anchor="ctr">
            <a:normAutofit/>
          </a:bodyPr>
          <a:lstStyle/>
          <a:p>
            <a:r>
              <a:rPr lang="en-US" dirty="0"/>
              <a:t>SDP Strategy Verification</a:t>
            </a:r>
          </a:p>
        </p:txBody>
      </p:sp>
      <p:pic>
        <p:nvPicPr>
          <p:cNvPr id="12" name="Content Placeholder 11">
            <a:extLst>
              <a:ext uri="{FF2B5EF4-FFF2-40B4-BE49-F238E27FC236}">
                <a16:creationId xmlns:a16="http://schemas.microsoft.com/office/drawing/2014/main" id="{886E0D49-A594-0114-04CB-CF68C97A6F76}"/>
              </a:ext>
            </a:extLst>
          </p:cNvPr>
          <p:cNvPicPr>
            <a:picLocks noGrp="1" noChangeAspect="1"/>
          </p:cNvPicPr>
          <p:nvPr>
            <p:ph sz="half" idx="1"/>
          </p:nvPr>
        </p:nvPicPr>
        <p:blipFill>
          <a:blip r:embed="rId3"/>
          <a:srcRect l="3329" r="29293" b="1"/>
          <a:stretch>
            <a:fillRect/>
          </a:stretch>
        </p:blipFill>
        <p:spPr>
          <a:xfrm>
            <a:off x="152400" y="1638300"/>
            <a:ext cx="5852160" cy="5015901"/>
          </a:xfrm>
          <a:prstGeom prst="rect">
            <a:avLst/>
          </a:prstGeom>
          <a:noFill/>
        </p:spPr>
      </p:pic>
      <p:sp>
        <p:nvSpPr>
          <p:cNvPr id="8" name="Content Placeholder 7">
            <a:extLst>
              <a:ext uri="{FF2B5EF4-FFF2-40B4-BE49-F238E27FC236}">
                <a16:creationId xmlns:a16="http://schemas.microsoft.com/office/drawing/2014/main" id="{FB2F444F-6B75-4835-9228-74D1FABF87A7}"/>
              </a:ext>
            </a:extLst>
          </p:cNvPr>
          <p:cNvSpPr>
            <a:spLocks noGrp="1"/>
          </p:cNvSpPr>
          <p:nvPr>
            <p:ph sz="half" idx="2"/>
          </p:nvPr>
        </p:nvSpPr>
        <p:spPr>
          <a:xfrm>
            <a:off x="6187440" y="1638299"/>
            <a:ext cx="5852160" cy="5015901"/>
          </a:xfrm>
        </p:spPr>
        <p:txBody>
          <a:bodyPr>
            <a:normAutofit/>
          </a:bodyPr>
          <a:lstStyle/>
          <a:p>
            <a:pPr marL="0" indent="0">
              <a:buNone/>
            </a:pPr>
            <a:r>
              <a:rPr lang="en-US" dirty="0"/>
              <a:t>You can find the MPO Checklist in the SDP Monitoring Resources folder within the </a:t>
            </a:r>
            <a:r>
              <a:rPr lang="en-US" dirty="0">
                <a:hlinkClick r:id="rId4"/>
              </a:rPr>
              <a:t>SDP Continuous Improvement Box folder</a:t>
            </a:r>
            <a:r>
              <a:rPr lang="en-US" dirty="0"/>
              <a:t>.</a:t>
            </a:r>
          </a:p>
        </p:txBody>
      </p:sp>
      <p:sp>
        <p:nvSpPr>
          <p:cNvPr id="3" name="Slide Number Placeholder 2">
            <a:extLst>
              <a:ext uri="{FF2B5EF4-FFF2-40B4-BE49-F238E27FC236}">
                <a16:creationId xmlns:a16="http://schemas.microsoft.com/office/drawing/2014/main" id="{47903651-9CB6-D652-7214-9F97F2316EC7}"/>
              </a:ext>
            </a:extLst>
          </p:cNvPr>
          <p:cNvSpPr>
            <a:spLocks noGrp="1"/>
          </p:cNvSpPr>
          <p:nvPr>
            <p:ph type="sldNum" sz="quarter" idx="10"/>
          </p:nvPr>
        </p:nvSpPr>
        <p:spPr/>
        <p:txBody>
          <a:bodyPr/>
          <a:lstStyle/>
          <a:p>
            <a:fld id="{CE246215-BDE1-4D8B-A424-6BA5E41110E3}" type="slidenum">
              <a:rPr lang="en-US" smtClean="0"/>
              <a:pPr/>
              <a:t>7</a:t>
            </a:fld>
            <a:endParaRPr lang="en-US" dirty="0">
              <a:solidFill>
                <a:schemeClr val="bg1">
                  <a:lumMod val="95000"/>
                </a:schemeClr>
              </a:solidFill>
            </a:endParaRPr>
          </a:p>
        </p:txBody>
      </p:sp>
    </p:spTree>
    <p:extLst>
      <p:ext uri="{BB962C8B-B14F-4D97-AF65-F5344CB8AC3E}">
        <p14:creationId xmlns:p14="http://schemas.microsoft.com/office/powerpoint/2010/main" val="1812303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9BBC-3D7A-4C76-86B7-E82211245EFA}"/>
              </a:ext>
            </a:extLst>
          </p:cNvPr>
          <p:cNvSpPr>
            <a:spLocks noGrp="1"/>
          </p:cNvSpPr>
          <p:nvPr>
            <p:ph type="title"/>
          </p:nvPr>
        </p:nvSpPr>
        <p:spPr>
          <a:xfrm>
            <a:off x="0" y="0"/>
            <a:ext cx="12192000" cy="1585732"/>
          </a:xfrm>
        </p:spPr>
        <p:txBody>
          <a:bodyPr/>
          <a:lstStyle/>
          <a:p>
            <a:r>
              <a:rPr lang="en-US" dirty="0"/>
              <a:t>Reports that Depend on INA/ILPs</a:t>
            </a:r>
          </a:p>
        </p:txBody>
      </p:sp>
      <p:sp>
        <p:nvSpPr>
          <p:cNvPr id="4" name="Content Placeholder 3">
            <a:extLst>
              <a:ext uri="{FF2B5EF4-FFF2-40B4-BE49-F238E27FC236}">
                <a16:creationId xmlns:a16="http://schemas.microsoft.com/office/drawing/2014/main" id="{855E65FF-7AE3-483E-9BA4-8DD5CFF7B919}"/>
              </a:ext>
            </a:extLst>
          </p:cNvPr>
          <p:cNvSpPr>
            <a:spLocks noGrp="1"/>
          </p:cNvSpPr>
          <p:nvPr>
            <p:ph sz="half" idx="1"/>
          </p:nvPr>
        </p:nvSpPr>
        <p:spPr>
          <a:xfrm>
            <a:off x="769257" y="1585732"/>
            <a:ext cx="10972800" cy="4152900"/>
          </a:xfrm>
        </p:spPr>
        <p:txBody>
          <a:bodyPr>
            <a:normAutofit/>
          </a:bodyPr>
          <a:lstStyle/>
          <a:p>
            <a:pPr>
              <a:lnSpc>
                <a:spcPct val="100000"/>
              </a:lnSpc>
            </a:pPr>
            <a:r>
              <a:rPr lang="en-US" sz="2800" dirty="0"/>
              <a:t>MPO 5.0 (Case Management)</a:t>
            </a:r>
            <a:endParaRPr lang="en-US" dirty="0"/>
          </a:p>
          <a:p>
            <a:pPr lvl="1">
              <a:lnSpc>
                <a:spcPct val="100000"/>
              </a:lnSpc>
            </a:pPr>
            <a:r>
              <a:rPr lang="en-US" dirty="0"/>
              <a:t>Grades 10-12</a:t>
            </a:r>
          </a:p>
          <a:p>
            <a:pPr>
              <a:lnSpc>
                <a:spcPct val="100000"/>
              </a:lnSpc>
            </a:pPr>
            <a:r>
              <a:rPr lang="en-US" sz="2800" dirty="0">
                <a:solidFill>
                  <a:schemeClr val="accent2"/>
                </a:solidFill>
              </a:rPr>
              <a:t>MPO 6.0 (Credit Accrual/Recovery)</a:t>
            </a:r>
          </a:p>
          <a:p>
            <a:pPr>
              <a:lnSpc>
                <a:spcPct val="100000"/>
              </a:lnSpc>
            </a:pPr>
            <a:r>
              <a:rPr lang="en-US" sz="2800" dirty="0">
                <a:solidFill>
                  <a:schemeClr val="accent2"/>
                </a:solidFill>
              </a:rPr>
              <a:t>MPO 9.0 (OSY CTE/Job Training)</a:t>
            </a:r>
          </a:p>
          <a:p>
            <a:pPr>
              <a:lnSpc>
                <a:spcPct val="100000"/>
              </a:lnSpc>
            </a:pPr>
            <a:r>
              <a:rPr lang="en-US" sz="2800" dirty="0">
                <a:solidFill>
                  <a:schemeClr val="accent2"/>
                </a:solidFill>
              </a:rPr>
              <a:t>MPO 10.0 (OSY English)</a:t>
            </a:r>
          </a:p>
          <a:p>
            <a:pPr>
              <a:lnSpc>
                <a:spcPct val="100000"/>
              </a:lnSpc>
            </a:pPr>
            <a:r>
              <a:rPr lang="en-US" sz="2800" dirty="0">
                <a:solidFill>
                  <a:schemeClr val="accent2"/>
                </a:solidFill>
              </a:rPr>
              <a:t>MPO 10.1 (OSY GED)</a:t>
            </a:r>
          </a:p>
          <a:p>
            <a:pPr>
              <a:lnSpc>
                <a:spcPct val="100000"/>
              </a:lnSpc>
            </a:pPr>
            <a:r>
              <a:rPr lang="en-US" sz="2800" dirty="0"/>
              <a:t>MPO 11.1 (Mental Health)</a:t>
            </a:r>
          </a:p>
        </p:txBody>
      </p:sp>
      <p:sp>
        <p:nvSpPr>
          <p:cNvPr id="3" name="Slide Number Placeholder 2">
            <a:extLst>
              <a:ext uri="{FF2B5EF4-FFF2-40B4-BE49-F238E27FC236}">
                <a16:creationId xmlns:a16="http://schemas.microsoft.com/office/drawing/2014/main" id="{7E64102F-E5F0-9023-CDD6-CDC9B47096CB}"/>
              </a:ext>
            </a:extLst>
          </p:cNvPr>
          <p:cNvSpPr>
            <a:spLocks noGrp="1"/>
          </p:cNvSpPr>
          <p:nvPr>
            <p:ph type="sldNum" sz="quarter" idx="10"/>
          </p:nvPr>
        </p:nvSpPr>
        <p:spPr/>
        <p:txBody>
          <a:bodyPr/>
          <a:lstStyle/>
          <a:p>
            <a:fld id="{CE246215-BDE1-4D8B-A424-6BA5E41110E3}" type="slidenum">
              <a:rPr lang="en-US" smtClean="0"/>
              <a:pPr/>
              <a:t>8</a:t>
            </a:fld>
            <a:endParaRPr lang="en-US" dirty="0">
              <a:solidFill>
                <a:schemeClr val="bg1">
                  <a:lumMod val="95000"/>
                </a:schemeClr>
              </a:solidFill>
            </a:endParaRPr>
          </a:p>
        </p:txBody>
      </p:sp>
    </p:spTree>
    <p:extLst>
      <p:ext uri="{BB962C8B-B14F-4D97-AF65-F5344CB8AC3E}">
        <p14:creationId xmlns:p14="http://schemas.microsoft.com/office/powerpoint/2010/main" val="2929602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9C69F-6193-ADB8-65FB-5B05F95E91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D01DD-E0AD-937C-56AB-E60A680CDCFF}"/>
              </a:ext>
            </a:extLst>
          </p:cNvPr>
          <p:cNvSpPr>
            <a:spLocks noGrp="1"/>
          </p:cNvSpPr>
          <p:nvPr>
            <p:ph type="title"/>
          </p:nvPr>
        </p:nvSpPr>
        <p:spPr>
          <a:xfrm>
            <a:off x="0" y="0"/>
            <a:ext cx="12192000" cy="1134320"/>
          </a:xfrm>
        </p:spPr>
        <p:txBody>
          <a:bodyPr/>
          <a:lstStyle/>
          <a:p>
            <a:r>
              <a:rPr lang="en-US" dirty="0"/>
              <a:t>SDP 2026 MPO 6.0 Report</a:t>
            </a:r>
          </a:p>
        </p:txBody>
      </p:sp>
      <p:pic>
        <p:nvPicPr>
          <p:cNvPr id="5" name="Content Placeholder 4" descr="Screenshot of the new MPO 6.0 Report">
            <a:extLst>
              <a:ext uri="{FF2B5EF4-FFF2-40B4-BE49-F238E27FC236}">
                <a16:creationId xmlns:a16="http://schemas.microsoft.com/office/drawing/2014/main" id="{14DECF7D-B734-282B-8EC4-097CCD7CB20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6113" y="1134320"/>
            <a:ext cx="9999774" cy="5647625"/>
          </a:xfrm>
          <a:prstGeom prst="rect">
            <a:avLst/>
          </a:prstGeom>
        </p:spPr>
      </p:pic>
      <p:sp>
        <p:nvSpPr>
          <p:cNvPr id="3" name="Slide Number Placeholder 2">
            <a:extLst>
              <a:ext uri="{FF2B5EF4-FFF2-40B4-BE49-F238E27FC236}">
                <a16:creationId xmlns:a16="http://schemas.microsoft.com/office/drawing/2014/main" id="{FF325FAC-0990-AD25-2E69-5F4C425B8A0C}"/>
              </a:ext>
            </a:extLst>
          </p:cNvPr>
          <p:cNvSpPr>
            <a:spLocks noGrp="1"/>
          </p:cNvSpPr>
          <p:nvPr>
            <p:ph type="sldNum" sz="quarter" idx="10"/>
          </p:nvPr>
        </p:nvSpPr>
        <p:spPr/>
        <p:txBody>
          <a:bodyPr/>
          <a:lstStyle/>
          <a:p>
            <a:fld id="{CE246215-BDE1-4D8B-A424-6BA5E41110E3}" type="slidenum">
              <a:rPr lang="en-US" smtClean="0"/>
              <a:pPr/>
              <a:t>9</a:t>
            </a:fld>
            <a:endParaRPr lang="en-US" dirty="0">
              <a:solidFill>
                <a:schemeClr val="bg1">
                  <a:lumMod val="95000"/>
                </a:schemeClr>
              </a:solidFill>
            </a:endParaRPr>
          </a:p>
        </p:txBody>
      </p:sp>
    </p:spTree>
    <p:extLst>
      <p:ext uri="{BB962C8B-B14F-4D97-AF65-F5344CB8AC3E}">
        <p14:creationId xmlns:p14="http://schemas.microsoft.com/office/powerpoint/2010/main" val="4014366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92E25-3195-D01E-24A0-5ED538031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F1946-8354-064B-264D-2A7B9D5E6F0A}"/>
              </a:ext>
            </a:extLst>
          </p:cNvPr>
          <p:cNvSpPr>
            <a:spLocks noGrp="1"/>
          </p:cNvSpPr>
          <p:nvPr>
            <p:ph type="title"/>
          </p:nvPr>
        </p:nvSpPr>
        <p:spPr>
          <a:xfrm>
            <a:off x="0" y="0"/>
            <a:ext cx="12192000" cy="1354238"/>
          </a:xfrm>
        </p:spPr>
        <p:txBody>
          <a:bodyPr/>
          <a:lstStyle/>
          <a:p>
            <a:r>
              <a:rPr lang="en-US" dirty="0"/>
              <a:t>The INA and MPO 6.0</a:t>
            </a:r>
          </a:p>
        </p:txBody>
      </p:sp>
      <p:pic>
        <p:nvPicPr>
          <p:cNvPr id="5" name="Picture 4" descr="Screenshot of item in INA/ILP related to MPO 6.0">
            <a:extLst>
              <a:ext uri="{FF2B5EF4-FFF2-40B4-BE49-F238E27FC236}">
                <a16:creationId xmlns:a16="http://schemas.microsoft.com/office/drawing/2014/main" id="{F3A8DD4D-6157-A8B5-6A93-8F02CBF27891}"/>
              </a:ext>
            </a:extLst>
          </p:cNvPr>
          <p:cNvPicPr>
            <a:picLocks noChangeAspect="1"/>
          </p:cNvPicPr>
          <p:nvPr/>
        </p:nvPicPr>
        <p:blipFill>
          <a:blip r:embed="rId3"/>
          <a:stretch>
            <a:fillRect/>
          </a:stretch>
        </p:blipFill>
        <p:spPr>
          <a:xfrm>
            <a:off x="2350200" y="2851668"/>
            <a:ext cx="7491599" cy="552778"/>
          </a:xfrm>
          <a:prstGeom prst="rect">
            <a:avLst/>
          </a:prstGeom>
        </p:spPr>
      </p:pic>
      <p:sp>
        <p:nvSpPr>
          <p:cNvPr id="4" name="TextBox 3">
            <a:extLst>
              <a:ext uri="{FF2B5EF4-FFF2-40B4-BE49-F238E27FC236}">
                <a16:creationId xmlns:a16="http://schemas.microsoft.com/office/drawing/2014/main" id="{AEB2E98A-97F4-E377-D632-FD38CF8F495D}"/>
              </a:ext>
            </a:extLst>
          </p:cNvPr>
          <p:cNvSpPr txBox="1"/>
          <p:nvPr/>
        </p:nvSpPr>
        <p:spPr>
          <a:xfrm>
            <a:off x="1778642" y="1354238"/>
            <a:ext cx="9097701" cy="1077218"/>
          </a:xfrm>
          <a:prstGeom prst="rect">
            <a:avLst/>
          </a:prstGeom>
          <a:noFill/>
        </p:spPr>
        <p:txBody>
          <a:bodyPr wrap="square" rtlCol="0">
            <a:spAutoFit/>
          </a:bodyPr>
          <a:lstStyle/>
          <a:p>
            <a:r>
              <a:rPr lang="en-US" sz="3200" dirty="0">
                <a:solidFill>
                  <a:schemeClr val="bg1"/>
                </a:solidFill>
              </a:rPr>
              <a:t>Inclusion in the report is based on the following selection within a child’s INA/ILP:</a:t>
            </a:r>
          </a:p>
        </p:txBody>
      </p:sp>
      <p:sp>
        <p:nvSpPr>
          <p:cNvPr id="3" name="Slide Number Placeholder 2">
            <a:extLst>
              <a:ext uri="{FF2B5EF4-FFF2-40B4-BE49-F238E27FC236}">
                <a16:creationId xmlns:a16="http://schemas.microsoft.com/office/drawing/2014/main" id="{75F696C4-6445-2BFD-5366-542E91D71AB2}"/>
              </a:ext>
            </a:extLst>
          </p:cNvPr>
          <p:cNvSpPr>
            <a:spLocks noGrp="1"/>
          </p:cNvSpPr>
          <p:nvPr>
            <p:ph type="sldNum" sz="quarter" idx="10"/>
          </p:nvPr>
        </p:nvSpPr>
        <p:spPr/>
        <p:txBody>
          <a:bodyPr/>
          <a:lstStyle/>
          <a:p>
            <a:fld id="{CE246215-BDE1-4D8B-A424-6BA5E41110E3}" type="slidenum">
              <a:rPr lang="en-US" smtClean="0"/>
              <a:pPr/>
              <a:t>10</a:t>
            </a:fld>
            <a:endParaRPr lang="en-US" dirty="0">
              <a:solidFill>
                <a:schemeClr val="bg1">
                  <a:lumMod val="95000"/>
                </a:schemeClr>
              </a:solidFill>
            </a:endParaRPr>
          </a:p>
        </p:txBody>
      </p:sp>
    </p:spTree>
    <p:extLst>
      <p:ext uri="{BB962C8B-B14F-4D97-AF65-F5344CB8AC3E}">
        <p14:creationId xmlns:p14="http://schemas.microsoft.com/office/powerpoint/2010/main" val="268903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06069-5804-E256-88D9-174C1CFAC026}"/>
              </a:ext>
            </a:extLst>
          </p:cNvPr>
          <p:cNvSpPr>
            <a:spLocks noGrp="1"/>
          </p:cNvSpPr>
          <p:nvPr>
            <p:ph type="title"/>
          </p:nvPr>
        </p:nvSpPr>
        <p:spPr/>
        <p:txBody>
          <a:bodyPr/>
          <a:lstStyle/>
          <a:p>
            <a:r>
              <a:rPr lang="en-US" dirty="0"/>
              <a:t>MPO 6.0 Report Child Lists</a:t>
            </a:r>
          </a:p>
        </p:txBody>
      </p:sp>
      <p:sp>
        <p:nvSpPr>
          <p:cNvPr id="3" name="Slide Number Placeholder 2">
            <a:extLst>
              <a:ext uri="{FF2B5EF4-FFF2-40B4-BE49-F238E27FC236}">
                <a16:creationId xmlns:a16="http://schemas.microsoft.com/office/drawing/2014/main" id="{DDCB06C1-B725-D084-772A-9F814997DF4C}"/>
              </a:ext>
            </a:extLst>
          </p:cNvPr>
          <p:cNvSpPr>
            <a:spLocks noGrp="1"/>
          </p:cNvSpPr>
          <p:nvPr>
            <p:ph type="sldNum" sz="quarter" idx="10"/>
          </p:nvPr>
        </p:nvSpPr>
        <p:spPr/>
        <p:txBody>
          <a:bodyPr/>
          <a:lstStyle/>
          <a:p>
            <a:fld id="{CE246215-BDE1-4D8B-A424-6BA5E41110E3}" type="slidenum">
              <a:rPr lang="en-US" smtClean="0"/>
              <a:pPr/>
              <a:t>11</a:t>
            </a:fld>
            <a:endParaRPr lang="en-US" dirty="0">
              <a:solidFill>
                <a:schemeClr val="bg1">
                  <a:lumMod val="95000"/>
                </a:schemeClr>
              </a:solidFill>
            </a:endParaRPr>
          </a:p>
        </p:txBody>
      </p:sp>
      <p:pic>
        <p:nvPicPr>
          <p:cNvPr id="8" name="Content Placeholder 7" descr="Screenshot of the MPO 6.0 Report Child List">
            <a:extLst>
              <a:ext uri="{FF2B5EF4-FFF2-40B4-BE49-F238E27FC236}">
                <a16:creationId xmlns:a16="http://schemas.microsoft.com/office/drawing/2014/main" id="{0CCEA990-282B-FB0E-B504-CE5B1B618B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0447" y="1529362"/>
            <a:ext cx="11671106" cy="3787181"/>
          </a:xfrm>
          <a:prstGeom prst="rect">
            <a:avLst/>
          </a:prstGeom>
        </p:spPr>
      </p:pic>
    </p:spTree>
    <p:extLst>
      <p:ext uri="{BB962C8B-B14F-4D97-AF65-F5344CB8AC3E}">
        <p14:creationId xmlns:p14="http://schemas.microsoft.com/office/powerpoint/2010/main" val="1189682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04400-31C9-4F83-A2C5-FBCB7B71A180}"/>
              </a:ext>
            </a:extLst>
          </p:cNvPr>
          <p:cNvSpPr>
            <a:spLocks noGrp="1"/>
          </p:cNvSpPr>
          <p:nvPr>
            <p:ph type="title"/>
          </p:nvPr>
        </p:nvSpPr>
        <p:spPr>
          <a:xfrm>
            <a:off x="0" y="1"/>
            <a:ext cx="12192000" cy="1145893"/>
          </a:xfrm>
        </p:spPr>
        <p:txBody>
          <a:bodyPr/>
          <a:lstStyle/>
          <a:p>
            <a:r>
              <a:rPr lang="en-US" dirty="0"/>
              <a:t>SDP 2026 MPO 9.0 Report</a:t>
            </a:r>
          </a:p>
        </p:txBody>
      </p:sp>
      <p:pic>
        <p:nvPicPr>
          <p:cNvPr id="7" name="Content Placeholder 6" descr="Screenshot of the new MPO 9.0 Report">
            <a:extLst>
              <a:ext uri="{FF2B5EF4-FFF2-40B4-BE49-F238E27FC236}">
                <a16:creationId xmlns:a16="http://schemas.microsoft.com/office/drawing/2014/main" id="{4D7AC96E-A160-7D48-F24A-7165277585F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92906" y="1145894"/>
            <a:ext cx="9806188" cy="5625296"/>
          </a:xfrm>
          <a:prstGeom prst="rect">
            <a:avLst/>
          </a:prstGeom>
        </p:spPr>
      </p:pic>
      <p:sp>
        <p:nvSpPr>
          <p:cNvPr id="3" name="Slide Number Placeholder 2">
            <a:extLst>
              <a:ext uri="{FF2B5EF4-FFF2-40B4-BE49-F238E27FC236}">
                <a16:creationId xmlns:a16="http://schemas.microsoft.com/office/drawing/2014/main" id="{B6BD5841-5A73-8DB6-7AC6-DB92FD9FFC94}"/>
              </a:ext>
            </a:extLst>
          </p:cNvPr>
          <p:cNvSpPr>
            <a:spLocks noGrp="1"/>
          </p:cNvSpPr>
          <p:nvPr>
            <p:ph type="sldNum" sz="quarter" idx="10"/>
          </p:nvPr>
        </p:nvSpPr>
        <p:spPr/>
        <p:txBody>
          <a:bodyPr/>
          <a:lstStyle/>
          <a:p>
            <a:fld id="{CE246215-BDE1-4D8B-A424-6BA5E41110E3}" type="slidenum">
              <a:rPr lang="en-US" smtClean="0"/>
              <a:pPr/>
              <a:t>12</a:t>
            </a:fld>
            <a:endParaRPr lang="en-US" dirty="0">
              <a:solidFill>
                <a:schemeClr val="bg1">
                  <a:lumMod val="95000"/>
                </a:schemeClr>
              </a:solidFill>
            </a:endParaRPr>
          </a:p>
        </p:txBody>
      </p:sp>
    </p:spTree>
    <p:extLst>
      <p:ext uri="{BB962C8B-B14F-4D97-AF65-F5344CB8AC3E}">
        <p14:creationId xmlns:p14="http://schemas.microsoft.com/office/powerpoint/2010/main" val="365082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B28BC-3375-EEC6-A47F-2A2AEF825A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E1BDC-1D35-B30F-F450-6317B2526F77}"/>
              </a:ext>
            </a:extLst>
          </p:cNvPr>
          <p:cNvSpPr>
            <a:spLocks noGrp="1"/>
          </p:cNvSpPr>
          <p:nvPr>
            <p:ph type="title"/>
          </p:nvPr>
        </p:nvSpPr>
        <p:spPr>
          <a:xfrm>
            <a:off x="0" y="0"/>
            <a:ext cx="12192000" cy="1325563"/>
          </a:xfrm>
        </p:spPr>
        <p:txBody>
          <a:bodyPr/>
          <a:lstStyle/>
          <a:p>
            <a:r>
              <a:rPr lang="en-US" dirty="0"/>
              <a:t>The INA and MPO 9.0</a:t>
            </a:r>
          </a:p>
        </p:txBody>
      </p:sp>
      <p:pic>
        <p:nvPicPr>
          <p:cNvPr id="5" name="Picture 4" descr="Screenshot of INA/ILP option, CTE / Job Training, related to MPO 9.0 ">
            <a:extLst>
              <a:ext uri="{FF2B5EF4-FFF2-40B4-BE49-F238E27FC236}">
                <a16:creationId xmlns:a16="http://schemas.microsoft.com/office/drawing/2014/main" id="{F1EFE6CD-9D59-6139-B4BA-C7C6F9E64F34}"/>
              </a:ext>
            </a:extLst>
          </p:cNvPr>
          <p:cNvPicPr>
            <a:picLocks noChangeAspect="1"/>
          </p:cNvPicPr>
          <p:nvPr/>
        </p:nvPicPr>
        <p:blipFill>
          <a:blip r:embed="rId3"/>
          <a:stretch>
            <a:fillRect/>
          </a:stretch>
        </p:blipFill>
        <p:spPr>
          <a:xfrm>
            <a:off x="3716196" y="2645077"/>
            <a:ext cx="4759607" cy="3246437"/>
          </a:xfrm>
          <a:prstGeom prst="rect">
            <a:avLst/>
          </a:prstGeom>
        </p:spPr>
      </p:pic>
      <p:sp>
        <p:nvSpPr>
          <p:cNvPr id="4" name="TextBox 3">
            <a:extLst>
              <a:ext uri="{FF2B5EF4-FFF2-40B4-BE49-F238E27FC236}">
                <a16:creationId xmlns:a16="http://schemas.microsoft.com/office/drawing/2014/main" id="{54101831-BB90-24B4-D683-4B5B7D2AD41B}"/>
              </a:ext>
            </a:extLst>
          </p:cNvPr>
          <p:cNvSpPr txBox="1"/>
          <p:nvPr/>
        </p:nvSpPr>
        <p:spPr>
          <a:xfrm>
            <a:off x="1547148" y="1157991"/>
            <a:ext cx="9097701" cy="1077218"/>
          </a:xfrm>
          <a:prstGeom prst="rect">
            <a:avLst/>
          </a:prstGeom>
          <a:noFill/>
        </p:spPr>
        <p:txBody>
          <a:bodyPr wrap="square" rtlCol="0">
            <a:spAutoFit/>
          </a:bodyPr>
          <a:lstStyle/>
          <a:p>
            <a:r>
              <a:rPr lang="en-US" sz="3200" dirty="0">
                <a:solidFill>
                  <a:schemeClr val="bg1"/>
                </a:solidFill>
              </a:rPr>
              <a:t>Inclusion in the report is based on the following selection within a child’s INA/ILP:</a:t>
            </a:r>
          </a:p>
        </p:txBody>
      </p:sp>
      <p:sp>
        <p:nvSpPr>
          <p:cNvPr id="3" name="Slide Number Placeholder 2">
            <a:extLst>
              <a:ext uri="{FF2B5EF4-FFF2-40B4-BE49-F238E27FC236}">
                <a16:creationId xmlns:a16="http://schemas.microsoft.com/office/drawing/2014/main" id="{1AD4C66E-4E45-8855-E829-35DD970343E1}"/>
              </a:ext>
            </a:extLst>
          </p:cNvPr>
          <p:cNvSpPr>
            <a:spLocks noGrp="1"/>
          </p:cNvSpPr>
          <p:nvPr>
            <p:ph type="sldNum" sz="quarter" idx="10"/>
          </p:nvPr>
        </p:nvSpPr>
        <p:spPr/>
        <p:txBody>
          <a:bodyPr/>
          <a:lstStyle/>
          <a:p>
            <a:fld id="{CE246215-BDE1-4D8B-A424-6BA5E41110E3}" type="slidenum">
              <a:rPr lang="en-US" smtClean="0"/>
              <a:pPr/>
              <a:t>13</a:t>
            </a:fld>
            <a:endParaRPr lang="en-US" dirty="0">
              <a:solidFill>
                <a:schemeClr val="bg1">
                  <a:lumMod val="95000"/>
                </a:schemeClr>
              </a:solidFill>
            </a:endParaRPr>
          </a:p>
        </p:txBody>
      </p:sp>
    </p:spTree>
    <p:extLst>
      <p:ext uri="{BB962C8B-B14F-4D97-AF65-F5344CB8AC3E}">
        <p14:creationId xmlns:p14="http://schemas.microsoft.com/office/powerpoint/2010/main" val="1898304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4FDF8-BB7D-70DA-CECB-26101CE20D2F}"/>
              </a:ext>
            </a:extLst>
          </p:cNvPr>
          <p:cNvSpPr>
            <a:spLocks noGrp="1"/>
          </p:cNvSpPr>
          <p:nvPr>
            <p:ph type="title"/>
          </p:nvPr>
        </p:nvSpPr>
        <p:spPr/>
        <p:txBody>
          <a:bodyPr/>
          <a:lstStyle/>
          <a:p>
            <a:r>
              <a:rPr lang="en-US" dirty="0"/>
              <a:t>MPO 9.0 Report Child List</a:t>
            </a:r>
          </a:p>
        </p:txBody>
      </p:sp>
      <p:sp>
        <p:nvSpPr>
          <p:cNvPr id="3" name="Slide Number Placeholder 2">
            <a:extLst>
              <a:ext uri="{FF2B5EF4-FFF2-40B4-BE49-F238E27FC236}">
                <a16:creationId xmlns:a16="http://schemas.microsoft.com/office/drawing/2014/main" id="{2D84FE38-68F1-E387-60A1-A79F6C78F9C6}"/>
              </a:ext>
            </a:extLst>
          </p:cNvPr>
          <p:cNvSpPr>
            <a:spLocks noGrp="1"/>
          </p:cNvSpPr>
          <p:nvPr>
            <p:ph type="sldNum" sz="quarter" idx="10"/>
          </p:nvPr>
        </p:nvSpPr>
        <p:spPr/>
        <p:txBody>
          <a:bodyPr/>
          <a:lstStyle/>
          <a:p>
            <a:fld id="{CE246215-BDE1-4D8B-A424-6BA5E41110E3}" type="slidenum">
              <a:rPr lang="en-US" smtClean="0"/>
              <a:pPr/>
              <a:t>14</a:t>
            </a:fld>
            <a:endParaRPr lang="en-US" dirty="0">
              <a:solidFill>
                <a:schemeClr val="bg1">
                  <a:lumMod val="95000"/>
                </a:schemeClr>
              </a:solidFill>
            </a:endParaRPr>
          </a:p>
        </p:txBody>
      </p:sp>
      <p:pic>
        <p:nvPicPr>
          <p:cNvPr id="8" name="Content Placeholder 7" descr="Screenshot of MPO 9.0 Child List">
            <a:extLst>
              <a:ext uri="{FF2B5EF4-FFF2-40B4-BE49-F238E27FC236}">
                <a16:creationId xmlns:a16="http://schemas.microsoft.com/office/drawing/2014/main" id="{C3423B46-62AC-974B-6343-8D3DC821BBC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5459" y="1530546"/>
            <a:ext cx="11701082" cy="3796908"/>
          </a:xfrm>
          <a:prstGeom prst="rect">
            <a:avLst/>
          </a:prstGeom>
        </p:spPr>
      </p:pic>
    </p:spTree>
    <p:extLst>
      <p:ext uri="{BB962C8B-B14F-4D97-AF65-F5344CB8AC3E}">
        <p14:creationId xmlns:p14="http://schemas.microsoft.com/office/powerpoint/2010/main" val="156945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0EAD0-9B3E-4F5B-A383-1C6DD21B179A}"/>
              </a:ext>
            </a:extLst>
          </p:cNvPr>
          <p:cNvSpPr>
            <a:spLocks noGrp="1"/>
          </p:cNvSpPr>
          <p:nvPr>
            <p:ph type="title"/>
          </p:nvPr>
        </p:nvSpPr>
        <p:spPr>
          <a:xfrm>
            <a:off x="0" y="0"/>
            <a:ext cx="12192000" cy="1134319"/>
          </a:xfrm>
        </p:spPr>
        <p:txBody>
          <a:bodyPr/>
          <a:lstStyle/>
          <a:p>
            <a:r>
              <a:rPr lang="en-US" dirty="0"/>
              <a:t>SDP 2026 MPO 10.0 Report</a:t>
            </a:r>
          </a:p>
        </p:txBody>
      </p:sp>
      <p:pic>
        <p:nvPicPr>
          <p:cNvPr id="7" name="Content Placeholder 6" descr="Screenshot of the new MPO 10.0 Report">
            <a:extLst>
              <a:ext uri="{FF2B5EF4-FFF2-40B4-BE49-F238E27FC236}">
                <a16:creationId xmlns:a16="http://schemas.microsoft.com/office/drawing/2014/main" id="{02EA824E-D878-C8C1-08D0-73FAF4FFDA5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43725" y="1134319"/>
            <a:ext cx="9504550" cy="5645713"/>
          </a:xfrm>
          <a:prstGeom prst="rect">
            <a:avLst/>
          </a:prstGeom>
        </p:spPr>
      </p:pic>
      <p:sp>
        <p:nvSpPr>
          <p:cNvPr id="3" name="Slide Number Placeholder 2">
            <a:extLst>
              <a:ext uri="{FF2B5EF4-FFF2-40B4-BE49-F238E27FC236}">
                <a16:creationId xmlns:a16="http://schemas.microsoft.com/office/drawing/2014/main" id="{51F548DD-6667-CFF1-4F4B-894432207FE9}"/>
              </a:ext>
            </a:extLst>
          </p:cNvPr>
          <p:cNvSpPr>
            <a:spLocks noGrp="1"/>
          </p:cNvSpPr>
          <p:nvPr>
            <p:ph type="sldNum" sz="quarter" idx="10"/>
          </p:nvPr>
        </p:nvSpPr>
        <p:spPr/>
        <p:txBody>
          <a:bodyPr/>
          <a:lstStyle/>
          <a:p>
            <a:fld id="{CE246215-BDE1-4D8B-A424-6BA5E41110E3}" type="slidenum">
              <a:rPr lang="en-US" smtClean="0"/>
              <a:pPr/>
              <a:t>15</a:t>
            </a:fld>
            <a:endParaRPr lang="en-US" dirty="0">
              <a:solidFill>
                <a:schemeClr val="bg1">
                  <a:lumMod val="95000"/>
                </a:schemeClr>
              </a:solidFill>
            </a:endParaRPr>
          </a:p>
        </p:txBody>
      </p:sp>
    </p:spTree>
    <p:extLst>
      <p:ext uri="{BB962C8B-B14F-4D97-AF65-F5344CB8AC3E}">
        <p14:creationId xmlns:p14="http://schemas.microsoft.com/office/powerpoint/2010/main" val="740035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C49E-8C11-4AFF-A7A8-5480FCE28F8A}"/>
              </a:ext>
            </a:extLst>
          </p:cNvPr>
          <p:cNvSpPr>
            <a:spLocks noGrp="1"/>
          </p:cNvSpPr>
          <p:nvPr>
            <p:ph type="title"/>
          </p:nvPr>
        </p:nvSpPr>
        <p:spPr>
          <a:xfrm>
            <a:off x="0" y="0"/>
            <a:ext cx="12192000" cy="1354238"/>
          </a:xfrm>
        </p:spPr>
        <p:txBody>
          <a:bodyPr/>
          <a:lstStyle/>
          <a:p>
            <a:r>
              <a:rPr lang="en-US" dirty="0"/>
              <a:t>The INA and MPO 10.0</a:t>
            </a:r>
          </a:p>
        </p:txBody>
      </p:sp>
      <p:pic>
        <p:nvPicPr>
          <p:cNvPr id="8" name="Content Placeholder 7" descr="Screenshot of INA/ILP option, English, related to MPO 10.0 ">
            <a:extLst>
              <a:ext uri="{FF2B5EF4-FFF2-40B4-BE49-F238E27FC236}">
                <a16:creationId xmlns:a16="http://schemas.microsoft.com/office/drawing/2014/main" id="{8E9934DC-C1D9-74D9-C048-9995EFAEE099}"/>
              </a:ext>
            </a:extLst>
          </p:cNvPr>
          <p:cNvPicPr>
            <a:picLocks noGrp="1" noChangeAspect="1"/>
          </p:cNvPicPr>
          <p:nvPr>
            <p:ph idx="1"/>
          </p:nvPr>
        </p:nvPicPr>
        <p:blipFill>
          <a:blip r:embed="rId3"/>
          <a:stretch>
            <a:fillRect/>
          </a:stretch>
        </p:blipFill>
        <p:spPr>
          <a:xfrm>
            <a:off x="3740320" y="2581154"/>
            <a:ext cx="4711359" cy="3222843"/>
          </a:xfrm>
          <a:prstGeom prst="rect">
            <a:avLst/>
          </a:prstGeom>
        </p:spPr>
      </p:pic>
      <p:sp>
        <p:nvSpPr>
          <p:cNvPr id="4" name="TextBox 3">
            <a:extLst>
              <a:ext uri="{FF2B5EF4-FFF2-40B4-BE49-F238E27FC236}">
                <a16:creationId xmlns:a16="http://schemas.microsoft.com/office/drawing/2014/main" id="{ED981E39-DE3C-4DD4-8F2F-810D68F84539}"/>
              </a:ext>
            </a:extLst>
          </p:cNvPr>
          <p:cNvSpPr txBox="1"/>
          <p:nvPr/>
        </p:nvSpPr>
        <p:spPr>
          <a:xfrm>
            <a:off x="1547148" y="1157991"/>
            <a:ext cx="9097701" cy="1077218"/>
          </a:xfrm>
          <a:prstGeom prst="rect">
            <a:avLst/>
          </a:prstGeom>
          <a:noFill/>
        </p:spPr>
        <p:txBody>
          <a:bodyPr wrap="square" rtlCol="0">
            <a:spAutoFit/>
          </a:bodyPr>
          <a:lstStyle/>
          <a:p>
            <a:r>
              <a:rPr lang="en-US" sz="3200" dirty="0">
                <a:solidFill>
                  <a:schemeClr val="bg1"/>
                </a:solidFill>
              </a:rPr>
              <a:t>Inclusion in the report is based on the following selection within a child’s INA/ILP:</a:t>
            </a:r>
          </a:p>
        </p:txBody>
      </p:sp>
      <p:sp>
        <p:nvSpPr>
          <p:cNvPr id="3" name="Slide Number Placeholder 2">
            <a:extLst>
              <a:ext uri="{FF2B5EF4-FFF2-40B4-BE49-F238E27FC236}">
                <a16:creationId xmlns:a16="http://schemas.microsoft.com/office/drawing/2014/main" id="{45869D86-507F-B8DB-12F8-2993141F287A}"/>
              </a:ext>
            </a:extLst>
          </p:cNvPr>
          <p:cNvSpPr>
            <a:spLocks noGrp="1"/>
          </p:cNvSpPr>
          <p:nvPr>
            <p:ph type="sldNum" sz="quarter" idx="10"/>
          </p:nvPr>
        </p:nvSpPr>
        <p:spPr/>
        <p:txBody>
          <a:bodyPr/>
          <a:lstStyle/>
          <a:p>
            <a:fld id="{CE246215-BDE1-4D8B-A424-6BA5E41110E3}" type="slidenum">
              <a:rPr lang="en-US" smtClean="0"/>
              <a:pPr/>
              <a:t>16</a:t>
            </a:fld>
            <a:endParaRPr lang="en-US" dirty="0">
              <a:solidFill>
                <a:schemeClr val="bg1">
                  <a:lumMod val="95000"/>
                </a:schemeClr>
              </a:solidFill>
            </a:endParaRPr>
          </a:p>
        </p:txBody>
      </p:sp>
    </p:spTree>
    <p:extLst>
      <p:ext uri="{BB962C8B-B14F-4D97-AF65-F5344CB8AC3E}">
        <p14:creationId xmlns:p14="http://schemas.microsoft.com/office/powerpoint/2010/main" val="1495676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D473-0C29-EFFA-AE81-FC8AACFCBFA4}"/>
              </a:ext>
            </a:extLst>
          </p:cNvPr>
          <p:cNvSpPr>
            <a:spLocks noGrp="1"/>
          </p:cNvSpPr>
          <p:nvPr>
            <p:ph type="title"/>
          </p:nvPr>
        </p:nvSpPr>
        <p:spPr/>
        <p:txBody>
          <a:bodyPr/>
          <a:lstStyle/>
          <a:p>
            <a:r>
              <a:rPr lang="en-US" dirty="0"/>
              <a:t>MPO 10.0 Report Child List</a:t>
            </a:r>
          </a:p>
        </p:txBody>
      </p:sp>
      <p:sp>
        <p:nvSpPr>
          <p:cNvPr id="3" name="Slide Number Placeholder 2">
            <a:extLst>
              <a:ext uri="{FF2B5EF4-FFF2-40B4-BE49-F238E27FC236}">
                <a16:creationId xmlns:a16="http://schemas.microsoft.com/office/drawing/2014/main" id="{A71F3E76-7238-509C-52E0-612EF3E5BE5F}"/>
              </a:ext>
            </a:extLst>
          </p:cNvPr>
          <p:cNvSpPr>
            <a:spLocks noGrp="1"/>
          </p:cNvSpPr>
          <p:nvPr>
            <p:ph type="sldNum" sz="quarter" idx="10"/>
          </p:nvPr>
        </p:nvSpPr>
        <p:spPr/>
        <p:txBody>
          <a:bodyPr/>
          <a:lstStyle/>
          <a:p>
            <a:fld id="{CE246215-BDE1-4D8B-A424-6BA5E41110E3}" type="slidenum">
              <a:rPr lang="en-US" smtClean="0"/>
              <a:pPr/>
              <a:t>17</a:t>
            </a:fld>
            <a:endParaRPr lang="en-US" dirty="0">
              <a:solidFill>
                <a:schemeClr val="bg1">
                  <a:lumMod val="95000"/>
                </a:schemeClr>
              </a:solidFill>
            </a:endParaRPr>
          </a:p>
        </p:txBody>
      </p:sp>
      <p:pic>
        <p:nvPicPr>
          <p:cNvPr id="8" name="Content Placeholder 7" descr="Screenshot of MPO 10.0 Report Child List">
            <a:extLst>
              <a:ext uri="{FF2B5EF4-FFF2-40B4-BE49-F238E27FC236}">
                <a16:creationId xmlns:a16="http://schemas.microsoft.com/office/drawing/2014/main" id="{9DE7E78E-38A1-CF7D-BEC0-C2A0C709B53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5332" y="1529362"/>
            <a:ext cx="11721335" cy="3803480"/>
          </a:xfrm>
          <a:prstGeom prst="rect">
            <a:avLst/>
          </a:prstGeom>
        </p:spPr>
      </p:pic>
    </p:spTree>
    <p:extLst>
      <p:ext uri="{BB962C8B-B14F-4D97-AF65-F5344CB8AC3E}">
        <p14:creationId xmlns:p14="http://schemas.microsoft.com/office/powerpoint/2010/main" val="1019976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BC56C-AE5F-4BFC-A9EE-EC79BD8F297A}"/>
              </a:ext>
            </a:extLst>
          </p:cNvPr>
          <p:cNvSpPr>
            <a:spLocks noGrp="1"/>
          </p:cNvSpPr>
          <p:nvPr>
            <p:ph type="title"/>
          </p:nvPr>
        </p:nvSpPr>
        <p:spPr>
          <a:xfrm>
            <a:off x="0" y="1"/>
            <a:ext cx="12192000" cy="1134318"/>
          </a:xfrm>
        </p:spPr>
        <p:txBody>
          <a:bodyPr/>
          <a:lstStyle/>
          <a:p>
            <a:r>
              <a:rPr lang="en-US" dirty="0"/>
              <a:t>SDP 2026 MPO 10.1 Report</a:t>
            </a:r>
          </a:p>
        </p:txBody>
      </p:sp>
      <p:pic>
        <p:nvPicPr>
          <p:cNvPr id="5" name="Picture 4" descr="Screenshot of the new MPO 10.1 Report">
            <a:extLst>
              <a:ext uri="{FF2B5EF4-FFF2-40B4-BE49-F238E27FC236}">
                <a16:creationId xmlns:a16="http://schemas.microsoft.com/office/drawing/2014/main" id="{E95D9D41-22DF-1908-EB7B-D9BBEF9005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5840" y="1134319"/>
            <a:ext cx="9300319" cy="5643953"/>
          </a:xfrm>
          <a:prstGeom prst="rect">
            <a:avLst/>
          </a:prstGeom>
        </p:spPr>
      </p:pic>
      <p:sp>
        <p:nvSpPr>
          <p:cNvPr id="3" name="Slide Number Placeholder 2">
            <a:extLst>
              <a:ext uri="{FF2B5EF4-FFF2-40B4-BE49-F238E27FC236}">
                <a16:creationId xmlns:a16="http://schemas.microsoft.com/office/drawing/2014/main" id="{2F5907D0-FAA7-28AF-C46C-FDBEE86BA4F9}"/>
              </a:ext>
            </a:extLst>
          </p:cNvPr>
          <p:cNvSpPr>
            <a:spLocks noGrp="1"/>
          </p:cNvSpPr>
          <p:nvPr>
            <p:ph type="sldNum" sz="quarter" idx="10"/>
          </p:nvPr>
        </p:nvSpPr>
        <p:spPr/>
        <p:txBody>
          <a:bodyPr/>
          <a:lstStyle/>
          <a:p>
            <a:fld id="{CE246215-BDE1-4D8B-A424-6BA5E41110E3}" type="slidenum">
              <a:rPr lang="en-US" smtClean="0"/>
              <a:pPr/>
              <a:t>18</a:t>
            </a:fld>
            <a:endParaRPr lang="en-US" dirty="0">
              <a:solidFill>
                <a:schemeClr val="bg1">
                  <a:lumMod val="95000"/>
                </a:schemeClr>
              </a:solidFill>
            </a:endParaRPr>
          </a:p>
        </p:txBody>
      </p:sp>
    </p:spTree>
    <p:extLst>
      <p:ext uri="{BB962C8B-B14F-4D97-AF65-F5344CB8AC3E}">
        <p14:creationId xmlns:p14="http://schemas.microsoft.com/office/powerpoint/2010/main" val="1513867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F006E-B2AF-13A9-04DF-00C62A05B5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B7CE1-D6D1-9153-252D-68A81A280D7B}"/>
              </a:ext>
            </a:extLst>
          </p:cNvPr>
          <p:cNvSpPr>
            <a:spLocks noGrp="1"/>
          </p:cNvSpPr>
          <p:nvPr>
            <p:ph type="title"/>
          </p:nvPr>
        </p:nvSpPr>
        <p:spPr>
          <a:xfrm>
            <a:off x="0" y="0"/>
            <a:ext cx="12192000" cy="1325563"/>
          </a:xfrm>
        </p:spPr>
        <p:txBody>
          <a:bodyPr/>
          <a:lstStyle/>
          <a:p>
            <a:r>
              <a:rPr lang="en-US" dirty="0"/>
              <a:t>The INA and MPO 10.1</a:t>
            </a:r>
          </a:p>
        </p:txBody>
      </p:sp>
      <p:pic>
        <p:nvPicPr>
          <p:cNvPr id="8" name="Content Placeholder 7" descr="Screenshot of INA/ILP option, GED / HEP, related to MPO 10.1">
            <a:extLst>
              <a:ext uri="{FF2B5EF4-FFF2-40B4-BE49-F238E27FC236}">
                <a16:creationId xmlns:a16="http://schemas.microsoft.com/office/drawing/2014/main" id="{A4AAB614-620C-9DEB-BC7C-76C46AF877A2}"/>
              </a:ext>
            </a:extLst>
          </p:cNvPr>
          <p:cNvPicPr>
            <a:picLocks noGrp="1" noChangeAspect="1"/>
          </p:cNvPicPr>
          <p:nvPr>
            <p:ph idx="1"/>
          </p:nvPr>
        </p:nvPicPr>
        <p:blipFill>
          <a:blip r:embed="rId3"/>
          <a:stretch>
            <a:fillRect/>
          </a:stretch>
        </p:blipFill>
        <p:spPr>
          <a:xfrm>
            <a:off x="3736673" y="2540905"/>
            <a:ext cx="4718653" cy="3227833"/>
          </a:xfrm>
          <a:prstGeom prst="rect">
            <a:avLst/>
          </a:prstGeom>
        </p:spPr>
      </p:pic>
      <p:sp>
        <p:nvSpPr>
          <p:cNvPr id="4" name="TextBox 3">
            <a:extLst>
              <a:ext uri="{FF2B5EF4-FFF2-40B4-BE49-F238E27FC236}">
                <a16:creationId xmlns:a16="http://schemas.microsoft.com/office/drawing/2014/main" id="{DCD2C6DA-60D3-606A-A9A8-7644F34AC1CB}"/>
              </a:ext>
            </a:extLst>
          </p:cNvPr>
          <p:cNvSpPr txBox="1"/>
          <p:nvPr/>
        </p:nvSpPr>
        <p:spPr>
          <a:xfrm>
            <a:off x="1547148" y="1157991"/>
            <a:ext cx="9097701" cy="1077218"/>
          </a:xfrm>
          <a:prstGeom prst="rect">
            <a:avLst/>
          </a:prstGeom>
          <a:noFill/>
        </p:spPr>
        <p:txBody>
          <a:bodyPr wrap="square" rtlCol="0">
            <a:spAutoFit/>
          </a:bodyPr>
          <a:lstStyle/>
          <a:p>
            <a:r>
              <a:rPr lang="en-US" sz="3200" dirty="0">
                <a:solidFill>
                  <a:schemeClr val="bg1"/>
                </a:solidFill>
              </a:rPr>
              <a:t>Inclusion in the report is based on the following selection within a child’s INA/ILP:</a:t>
            </a:r>
          </a:p>
        </p:txBody>
      </p:sp>
      <p:sp>
        <p:nvSpPr>
          <p:cNvPr id="3" name="Slide Number Placeholder 2">
            <a:extLst>
              <a:ext uri="{FF2B5EF4-FFF2-40B4-BE49-F238E27FC236}">
                <a16:creationId xmlns:a16="http://schemas.microsoft.com/office/drawing/2014/main" id="{E736970B-75F6-C382-CB49-F1C3AC1F0C3A}"/>
              </a:ext>
            </a:extLst>
          </p:cNvPr>
          <p:cNvSpPr>
            <a:spLocks noGrp="1"/>
          </p:cNvSpPr>
          <p:nvPr>
            <p:ph type="sldNum" sz="quarter" idx="10"/>
          </p:nvPr>
        </p:nvSpPr>
        <p:spPr/>
        <p:txBody>
          <a:bodyPr/>
          <a:lstStyle/>
          <a:p>
            <a:fld id="{CE246215-BDE1-4D8B-A424-6BA5E41110E3}" type="slidenum">
              <a:rPr lang="en-US" smtClean="0"/>
              <a:pPr/>
              <a:t>19</a:t>
            </a:fld>
            <a:endParaRPr lang="en-US" dirty="0">
              <a:solidFill>
                <a:schemeClr val="bg1">
                  <a:lumMod val="95000"/>
                </a:schemeClr>
              </a:solidFill>
            </a:endParaRPr>
          </a:p>
        </p:txBody>
      </p:sp>
    </p:spTree>
    <p:extLst>
      <p:ext uri="{BB962C8B-B14F-4D97-AF65-F5344CB8AC3E}">
        <p14:creationId xmlns:p14="http://schemas.microsoft.com/office/powerpoint/2010/main" val="28685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8D827-B559-8640-933F-2077E67C41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496E21-639E-62D6-63EE-ACF6077E9EFC}"/>
              </a:ext>
            </a:extLst>
          </p:cNvPr>
          <p:cNvSpPr>
            <a:spLocks noGrp="1"/>
          </p:cNvSpPr>
          <p:nvPr>
            <p:ph type="title"/>
          </p:nvPr>
        </p:nvSpPr>
        <p:spPr/>
        <p:txBody>
          <a:bodyPr/>
          <a:lstStyle/>
          <a:p>
            <a:r>
              <a:rPr lang="en-US" dirty="0"/>
              <a:t>MPO 10.1 Report Child List</a:t>
            </a:r>
          </a:p>
        </p:txBody>
      </p:sp>
      <p:sp>
        <p:nvSpPr>
          <p:cNvPr id="3" name="Slide Number Placeholder 2">
            <a:extLst>
              <a:ext uri="{FF2B5EF4-FFF2-40B4-BE49-F238E27FC236}">
                <a16:creationId xmlns:a16="http://schemas.microsoft.com/office/drawing/2014/main" id="{1893724E-1514-3F29-8A9C-8B2235A2C5B1}"/>
              </a:ext>
            </a:extLst>
          </p:cNvPr>
          <p:cNvSpPr>
            <a:spLocks noGrp="1"/>
          </p:cNvSpPr>
          <p:nvPr>
            <p:ph type="sldNum" sz="quarter" idx="10"/>
          </p:nvPr>
        </p:nvSpPr>
        <p:spPr/>
        <p:txBody>
          <a:bodyPr/>
          <a:lstStyle/>
          <a:p>
            <a:fld id="{CE246215-BDE1-4D8B-A424-6BA5E41110E3}" type="slidenum">
              <a:rPr lang="en-US" smtClean="0"/>
              <a:pPr/>
              <a:t>20</a:t>
            </a:fld>
            <a:endParaRPr lang="en-US" dirty="0">
              <a:solidFill>
                <a:schemeClr val="bg1">
                  <a:lumMod val="95000"/>
                </a:schemeClr>
              </a:solidFill>
            </a:endParaRPr>
          </a:p>
        </p:txBody>
      </p:sp>
      <p:pic>
        <p:nvPicPr>
          <p:cNvPr id="8" name="Content Placeholder 7" descr="Screenshot of MPO 10.1 Report Child List">
            <a:extLst>
              <a:ext uri="{FF2B5EF4-FFF2-40B4-BE49-F238E27FC236}">
                <a16:creationId xmlns:a16="http://schemas.microsoft.com/office/drawing/2014/main" id="{56E8346C-15C0-6DCF-3029-87214E4B73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267" y="1529362"/>
            <a:ext cx="11663465" cy="3784702"/>
          </a:xfrm>
          <a:prstGeom prst="rect">
            <a:avLst/>
          </a:prstGeom>
        </p:spPr>
      </p:pic>
    </p:spTree>
    <p:extLst>
      <p:ext uri="{BB962C8B-B14F-4D97-AF65-F5344CB8AC3E}">
        <p14:creationId xmlns:p14="http://schemas.microsoft.com/office/powerpoint/2010/main" val="3576441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039EE-9872-9BF6-F38C-1061BB3A88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68AB21-9914-C097-21A3-28AD5E89BB3C}"/>
              </a:ext>
            </a:extLst>
          </p:cNvPr>
          <p:cNvSpPr>
            <a:spLocks noGrp="1"/>
          </p:cNvSpPr>
          <p:nvPr>
            <p:ph type="title"/>
          </p:nvPr>
        </p:nvSpPr>
        <p:spPr/>
        <p:txBody>
          <a:bodyPr/>
          <a:lstStyle/>
          <a:p>
            <a:r>
              <a:rPr lang="en-US" dirty="0"/>
              <a:t>Any Questions?</a:t>
            </a:r>
          </a:p>
        </p:txBody>
      </p:sp>
      <p:pic>
        <p:nvPicPr>
          <p:cNvPr id="5" name="Content Placeholder 4" descr="Picture of a question mark on a puzzle.&#10;">
            <a:extLst>
              <a:ext uri="{FF2B5EF4-FFF2-40B4-BE49-F238E27FC236}">
                <a16:creationId xmlns:a16="http://schemas.microsoft.com/office/drawing/2014/main" id="{2DED76FE-E9C8-FCE0-DBA9-9CE06F42297E}"/>
              </a:ext>
            </a:extLst>
          </p:cNvPr>
          <p:cNvPicPr>
            <a:picLocks noGrp="1" noChangeAspect="1"/>
          </p:cNvPicPr>
          <p:nvPr>
            <p:ph idx="1"/>
          </p:nvPr>
        </p:nvPicPr>
        <p:blipFill>
          <a:blip r:embed="rId3"/>
          <a:stretch>
            <a:fillRect/>
          </a:stretch>
        </p:blipFill>
        <p:spPr>
          <a:xfrm>
            <a:off x="3687871" y="2022303"/>
            <a:ext cx="4816257" cy="3206774"/>
          </a:xfrm>
          <a:prstGeom prst="rect">
            <a:avLst/>
          </a:prstGeom>
        </p:spPr>
      </p:pic>
    </p:spTree>
    <p:extLst>
      <p:ext uri="{BB962C8B-B14F-4D97-AF65-F5344CB8AC3E}">
        <p14:creationId xmlns:p14="http://schemas.microsoft.com/office/powerpoint/2010/main" val="2248824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BEEEE-CEB9-D10A-E0B0-9F29AD294157}"/>
              </a:ext>
            </a:extLst>
          </p:cNvPr>
          <p:cNvSpPr>
            <a:spLocks noGrp="1"/>
          </p:cNvSpPr>
          <p:nvPr>
            <p:ph type="title"/>
          </p:nvPr>
        </p:nvSpPr>
        <p:spPr/>
        <p:txBody>
          <a:bodyPr/>
          <a:lstStyle/>
          <a:p>
            <a:r>
              <a:rPr lang="en-US" dirty="0"/>
              <a:t>Practice Using the 2026 SDP MPO 10.0 Report</a:t>
            </a:r>
          </a:p>
        </p:txBody>
      </p:sp>
      <p:sp>
        <p:nvSpPr>
          <p:cNvPr id="3" name="Content Placeholder 2">
            <a:extLst>
              <a:ext uri="{FF2B5EF4-FFF2-40B4-BE49-F238E27FC236}">
                <a16:creationId xmlns:a16="http://schemas.microsoft.com/office/drawing/2014/main" id="{48589461-8447-E2A3-C229-F2770FD12A0C}"/>
              </a:ext>
            </a:extLst>
          </p:cNvPr>
          <p:cNvSpPr>
            <a:spLocks noGrp="1"/>
          </p:cNvSpPr>
          <p:nvPr>
            <p:ph idx="1"/>
          </p:nvPr>
        </p:nvSpPr>
        <p:spPr/>
        <p:txBody>
          <a:bodyPr>
            <a:normAutofit fontScale="92500" lnSpcReduction="20000"/>
          </a:bodyPr>
          <a:lstStyle/>
          <a:p>
            <a:pPr marL="0" indent="0">
              <a:lnSpc>
                <a:spcPct val="100000"/>
              </a:lnSpc>
              <a:spcBef>
                <a:spcPts val="0"/>
              </a:spcBef>
              <a:spcAft>
                <a:spcPts val="1200"/>
              </a:spcAft>
              <a:buNone/>
            </a:pPr>
            <a:r>
              <a:rPr lang="en-US" dirty="0"/>
              <a:t>As of today, how many Out-of-School Youth (OSY) have an identified need for English literacy services?</a:t>
            </a:r>
          </a:p>
          <a:p>
            <a:pPr marL="0" indent="0">
              <a:lnSpc>
                <a:spcPct val="100000"/>
              </a:lnSpc>
              <a:spcBef>
                <a:spcPts val="0"/>
              </a:spcBef>
              <a:spcAft>
                <a:spcPts val="1200"/>
              </a:spcAft>
              <a:buNone/>
            </a:pPr>
            <a:r>
              <a:rPr lang="en-US" dirty="0"/>
              <a:t>Instructions:</a:t>
            </a:r>
          </a:p>
          <a:p>
            <a:pPr marL="514350" indent="-514350">
              <a:lnSpc>
                <a:spcPct val="100000"/>
              </a:lnSpc>
              <a:spcBef>
                <a:spcPts val="0"/>
              </a:spcBef>
              <a:spcAft>
                <a:spcPts val="1200"/>
              </a:spcAft>
              <a:buFont typeface="+mj-lt"/>
              <a:buAutoNum type="arabicPeriod"/>
            </a:pPr>
            <a:r>
              <a:rPr lang="en-US" dirty="0"/>
              <a:t>Run the MPO 10.0 Report for your region for the 2026–27 school year.</a:t>
            </a:r>
          </a:p>
          <a:p>
            <a:pPr marL="971550" lvl="1" indent="-514350">
              <a:lnSpc>
                <a:spcPct val="100000"/>
              </a:lnSpc>
              <a:spcBef>
                <a:spcPts val="0"/>
              </a:spcBef>
              <a:spcAft>
                <a:spcPts val="1200"/>
              </a:spcAft>
              <a:buFont typeface="+mj-lt"/>
              <a:buAutoNum type="alphaLcPeriod"/>
            </a:pPr>
            <a:r>
              <a:rPr lang="en-US" b="1" dirty="0"/>
              <a:t>How many OSY have a need for English classes? Enter this information into the Chat feature.</a:t>
            </a:r>
          </a:p>
          <a:p>
            <a:pPr marL="514350" indent="-514350">
              <a:lnSpc>
                <a:spcPct val="100000"/>
              </a:lnSpc>
              <a:spcBef>
                <a:spcPts val="0"/>
              </a:spcBef>
              <a:spcAft>
                <a:spcPts val="1200"/>
              </a:spcAft>
              <a:buFont typeface="+mj-lt"/>
              <a:buAutoNum type="arabicPeriod"/>
            </a:pPr>
            <a:r>
              <a:rPr lang="en-US" dirty="0"/>
              <a:t>Click on the denominator and pull up the child list. </a:t>
            </a:r>
          </a:p>
          <a:p>
            <a:pPr marL="514350" indent="-514350">
              <a:lnSpc>
                <a:spcPct val="100000"/>
              </a:lnSpc>
              <a:spcBef>
                <a:spcPts val="0"/>
              </a:spcBef>
              <a:spcAft>
                <a:spcPts val="1200"/>
              </a:spcAft>
              <a:buFont typeface="+mj-lt"/>
              <a:buAutoNum type="arabicPeriod"/>
            </a:pPr>
            <a:r>
              <a:rPr lang="en-US" dirty="0"/>
              <a:t>Sort by “District” by clicking on the column heading.</a:t>
            </a:r>
          </a:p>
          <a:p>
            <a:pPr marL="971550" lvl="1" indent="-514350">
              <a:lnSpc>
                <a:spcPct val="100000"/>
              </a:lnSpc>
              <a:spcBef>
                <a:spcPts val="0"/>
              </a:spcBef>
              <a:spcAft>
                <a:spcPts val="1200"/>
              </a:spcAft>
              <a:buFont typeface="+mj-lt"/>
              <a:buAutoNum type="alphaLcPeriod"/>
            </a:pPr>
            <a:r>
              <a:rPr lang="en-US" b="1" dirty="0"/>
              <a:t>Which district is associated with the most OSY with this need? Identify the district in the Chat feature.</a:t>
            </a:r>
          </a:p>
        </p:txBody>
      </p:sp>
    </p:spTree>
    <p:extLst>
      <p:ext uri="{BB962C8B-B14F-4D97-AF65-F5344CB8AC3E}">
        <p14:creationId xmlns:p14="http://schemas.microsoft.com/office/powerpoint/2010/main" val="2598009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E3ECD-46C2-4A07-AC14-EBCF05B62462}"/>
              </a:ext>
            </a:extLst>
          </p:cNvPr>
          <p:cNvSpPr>
            <a:spLocks noGrp="1"/>
          </p:cNvSpPr>
          <p:nvPr>
            <p:ph type="title"/>
          </p:nvPr>
        </p:nvSpPr>
        <p:spPr>
          <a:xfrm>
            <a:off x="0" y="9066"/>
            <a:ext cx="12192000" cy="1125253"/>
          </a:xfrm>
        </p:spPr>
        <p:txBody>
          <a:bodyPr/>
          <a:lstStyle/>
          <a:p>
            <a:r>
              <a:rPr lang="en-US" dirty="0"/>
              <a:t>Health Dashboard (MPO 11.1 Report)</a:t>
            </a:r>
          </a:p>
        </p:txBody>
      </p:sp>
      <p:pic>
        <p:nvPicPr>
          <p:cNvPr id="5" name="Content Placeholder 4" descr="Mockup of the new Health Dashboard, which includes MPO 11.1">
            <a:extLst>
              <a:ext uri="{FF2B5EF4-FFF2-40B4-BE49-F238E27FC236}">
                <a16:creationId xmlns:a16="http://schemas.microsoft.com/office/drawing/2014/main" id="{DC572021-EFCF-822B-FF75-4BB505E4D2D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7884" y="1134319"/>
            <a:ext cx="9716231" cy="5658408"/>
          </a:xfrm>
          <a:prstGeom prst="rect">
            <a:avLst/>
          </a:prstGeom>
        </p:spPr>
      </p:pic>
      <p:sp>
        <p:nvSpPr>
          <p:cNvPr id="3" name="Slide Number Placeholder 2">
            <a:extLst>
              <a:ext uri="{FF2B5EF4-FFF2-40B4-BE49-F238E27FC236}">
                <a16:creationId xmlns:a16="http://schemas.microsoft.com/office/drawing/2014/main" id="{993EC8B2-17C9-0827-4BB0-09588FEE449D}"/>
              </a:ext>
            </a:extLst>
          </p:cNvPr>
          <p:cNvSpPr>
            <a:spLocks noGrp="1"/>
          </p:cNvSpPr>
          <p:nvPr>
            <p:ph type="sldNum" sz="quarter" idx="10"/>
          </p:nvPr>
        </p:nvSpPr>
        <p:spPr/>
        <p:txBody>
          <a:bodyPr/>
          <a:lstStyle/>
          <a:p>
            <a:fld id="{CE246215-BDE1-4D8B-A424-6BA5E41110E3}" type="slidenum">
              <a:rPr lang="en-US" smtClean="0"/>
              <a:pPr/>
              <a:t>23</a:t>
            </a:fld>
            <a:endParaRPr lang="en-US" dirty="0">
              <a:solidFill>
                <a:schemeClr val="bg1">
                  <a:lumMod val="95000"/>
                </a:schemeClr>
              </a:solidFill>
            </a:endParaRPr>
          </a:p>
        </p:txBody>
      </p:sp>
    </p:spTree>
    <p:extLst>
      <p:ext uri="{BB962C8B-B14F-4D97-AF65-F5344CB8AC3E}">
        <p14:creationId xmlns:p14="http://schemas.microsoft.com/office/powerpoint/2010/main" val="4252598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5857B-C32B-4FE9-A708-9A510F3601CB}"/>
              </a:ext>
            </a:extLst>
          </p:cNvPr>
          <p:cNvSpPr>
            <a:spLocks noGrp="1"/>
          </p:cNvSpPr>
          <p:nvPr>
            <p:ph type="title"/>
          </p:nvPr>
        </p:nvSpPr>
        <p:spPr>
          <a:xfrm>
            <a:off x="0" y="9058"/>
            <a:ext cx="12192000" cy="1325563"/>
          </a:xfrm>
        </p:spPr>
        <p:txBody>
          <a:bodyPr/>
          <a:lstStyle/>
          <a:p>
            <a:r>
              <a:rPr lang="en-US" dirty="0"/>
              <a:t>The INA and MPO 11.1</a:t>
            </a:r>
          </a:p>
        </p:txBody>
      </p:sp>
      <p:pic>
        <p:nvPicPr>
          <p:cNvPr id="3" name="Picture 2" descr="Screenshot of INA/ILP option, Mental Health, related to MPO 11.1 ">
            <a:extLst>
              <a:ext uri="{FF2B5EF4-FFF2-40B4-BE49-F238E27FC236}">
                <a16:creationId xmlns:a16="http://schemas.microsoft.com/office/drawing/2014/main" id="{3B049DF6-B646-1A37-04A6-9D1697997F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0147" y="2677282"/>
            <a:ext cx="10171701" cy="1230200"/>
          </a:xfrm>
          <a:prstGeom prst="rect">
            <a:avLst/>
          </a:prstGeom>
        </p:spPr>
      </p:pic>
      <p:sp>
        <p:nvSpPr>
          <p:cNvPr id="5" name="TextBox 4">
            <a:extLst>
              <a:ext uri="{FF2B5EF4-FFF2-40B4-BE49-F238E27FC236}">
                <a16:creationId xmlns:a16="http://schemas.microsoft.com/office/drawing/2014/main" id="{AB2525A5-71EB-F40B-B313-49422B4614C2}"/>
              </a:ext>
            </a:extLst>
          </p:cNvPr>
          <p:cNvSpPr txBox="1"/>
          <p:nvPr/>
        </p:nvSpPr>
        <p:spPr>
          <a:xfrm>
            <a:off x="1547148" y="1157991"/>
            <a:ext cx="9097701" cy="1077218"/>
          </a:xfrm>
          <a:prstGeom prst="rect">
            <a:avLst/>
          </a:prstGeom>
          <a:noFill/>
        </p:spPr>
        <p:txBody>
          <a:bodyPr wrap="square" rtlCol="0">
            <a:spAutoFit/>
          </a:bodyPr>
          <a:lstStyle/>
          <a:p>
            <a:r>
              <a:rPr lang="en-US" sz="3200" dirty="0">
                <a:solidFill>
                  <a:schemeClr val="bg1"/>
                </a:solidFill>
              </a:rPr>
              <a:t>Inclusion in the report is based on the following selection within a child’s INA/ILP:</a:t>
            </a:r>
          </a:p>
        </p:txBody>
      </p:sp>
      <p:sp>
        <p:nvSpPr>
          <p:cNvPr id="4" name="Slide Number Placeholder 3">
            <a:extLst>
              <a:ext uri="{FF2B5EF4-FFF2-40B4-BE49-F238E27FC236}">
                <a16:creationId xmlns:a16="http://schemas.microsoft.com/office/drawing/2014/main" id="{D52FEB38-4CED-11B8-2E82-75741EE4C27A}"/>
              </a:ext>
            </a:extLst>
          </p:cNvPr>
          <p:cNvSpPr>
            <a:spLocks noGrp="1"/>
          </p:cNvSpPr>
          <p:nvPr>
            <p:ph type="sldNum" sz="quarter" idx="10"/>
          </p:nvPr>
        </p:nvSpPr>
        <p:spPr/>
        <p:txBody>
          <a:bodyPr/>
          <a:lstStyle/>
          <a:p>
            <a:fld id="{CE246215-BDE1-4D8B-A424-6BA5E41110E3}" type="slidenum">
              <a:rPr lang="en-US" smtClean="0"/>
              <a:pPr/>
              <a:t>24</a:t>
            </a:fld>
            <a:endParaRPr lang="en-US" dirty="0">
              <a:solidFill>
                <a:schemeClr val="bg1">
                  <a:lumMod val="95000"/>
                </a:schemeClr>
              </a:solidFill>
            </a:endParaRPr>
          </a:p>
        </p:txBody>
      </p:sp>
    </p:spTree>
    <p:extLst>
      <p:ext uri="{BB962C8B-B14F-4D97-AF65-F5344CB8AC3E}">
        <p14:creationId xmlns:p14="http://schemas.microsoft.com/office/powerpoint/2010/main" val="1787866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F5D8A-FB0A-AB9D-3361-34CA53827096}"/>
              </a:ext>
            </a:extLst>
          </p:cNvPr>
          <p:cNvSpPr>
            <a:spLocks noGrp="1"/>
          </p:cNvSpPr>
          <p:nvPr>
            <p:ph type="title"/>
          </p:nvPr>
        </p:nvSpPr>
        <p:spPr>
          <a:xfrm>
            <a:off x="0" y="53349"/>
            <a:ext cx="12192000" cy="1303505"/>
          </a:xfrm>
        </p:spPr>
        <p:txBody>
          <a:bodyPr/>
          <a:lstStyle/>
          <a:p>
            <a:r>
              <a:rPr lang="en-US" dirty="0"/>
              <a:t>MPO 11.1 Short-term Workaround Using the INA Report</a:t>
            </a:r>
          </a:p>
        </p:txBody>
      </p:sp>
      <p:pic>
        <p:nvPicPr>
          <p:cNvPr id="5" name="Content Placeholder 4" descr="Screenshot of the INA Report">
            <a:extLst>
              <a:ext uri="{FF2B5EF4-FFF2-40B4-BE49-F238E27FC236}">
                <a16:creationId xmlns:a16="http://schemas.microsoft.com/office/drawing/2014/main" id="{D287C0F0-3F47-2AD8-8F71-844C4387DC05}"/>
              </a:ext>
            </a:extLst>
          </p:cNvPr>
          <p:cNvPicPr>
            <a:picLocks noGrp="1" noChangeAspect="1"/>
          </p:cNvPicPr>
          <p:nvPr>
            <p:ph idx="1"/>
          </p:nvPr>
        </p:nvPicPr>
        <p:blipFill>
          <a:blip r:embed="rId3"/>
          <a:stretch>
            <a:fillRect/>
          </a:stretch>
        </p:blipFill>
        <p:spPr>
          <a:xfrm>
            <a:off x="152400" y="1416841"/>
            <a:ext cx="11887200" cy="4709547"/>
          </a:xfrm>
          <a:prstGeom prst="rect">
            <a:avLst/>
          </a:prstGeom>
        </p:spPr>
      </p:pic>
      <p:sp>
        <p:nvSpPr>
          <p:cNvPr id="6" name="Arrow: Right 5" descr="Arrow points to Child Reports on the MSIN menu.">
            <a:extLst>
              <a:ext uri="{FF2B5EF4-FFF2-40B4-BE49-F238E27FC236}">
                <a16:creationId xmlns:a16="http://schemas.microsoft.com/office/drawing/2014/main" id="{E39A2C16-E102-9D89-2139-1A7B2975B015}"/>
              </a:ext>
            </a:extLst>
          </p:cNvPr>
          <p:cNvSpPr/>
          <p:nvPr/>
        </p:nvSpPr>
        <p:spPr>
          <a:xfrm rot="10800000">
            <a:off x="1262743" y="2619828"/>
            <a:ext cx="551543" cy="1886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descr="Points to the INA/ILP Report">
            <a:extLst>
              <a:ext uri="{FF2B5EF4-FFF2-40B4-BE49-F238E27FC236}">
                <a16:creationId xmlns:a16="http://schemas.microsoft.com/office/drawing/2014/main" id="{FDD41CCF-DE0C-CBD1-B4E6-09F2539F5911}"/>
              </a:ext>
            </a:extLst>
          </p:cNvPr>
          <p:cNvSpPr/>
          <p:nvPr/>
        </p:nvSpPr>
        <p:spPr>
          <a:xfrm rot="10800000">
            <a:off x="986970" y="4804228"/>
            <a:ext cx="551543" cy="1886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descr="Points to the Filter">
            <a:extLst>
              <a:ext uri="{FF2B5EF4-FFF2-40B4-BE49-F238E27FC236}">
                <a16:creationId xmlns:a16="http://schemas.microsoft.com/office/drawing/2014/main" id="{288BF7E2-A66F-C346-6DF0-9759EB21C805}"/>
              </a:ext>
            </a:extLst>
          </p:cNvPr>
          <p:cNvSpPr/>
          <p:nvPr/>
        </p:nvSpPr>
        <p:spPr>
          <a:xfrm>
            <a:off x="7249884" y="5116285"/>
            <a:ext cx="551543" cy="1886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descr="Points to the Filter Options field.">
            <a:extLst>
              <a:ext uri="{FF2B5EF4-FFF2-40B4-BE49-F238E27FC236}">
                <a16:creationId xmlns:a16="http://schemas.microsoft.com/office/drawing/2014/main" id="{24D9A861-2889-361E-BC96-B25BDF52CFE9}"/>
              </a:ext>
              <a:ext uri="{C183D7F6-B498-43B3-948B-1728B52AA6E4}">
                <adec:decorative xmlns:adec="http://schemas.microsoft.com/office/drawing/2017/decorative" val="0"/>
              </a:ext>
            </a:extLst>
          </p:cNvPr>
          <p:cNvSpPr/>
          <p:nvPr/>
        </p:nvSpPr>
        <p:spPr>
          <a:xfrm>
            <a:off x="10609941" y="5116285"/>
            <a:ext cx="551543" cy="18868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a:extLst>
              <a:ext uri="{FF2B5EF4-FFF2-40B4-BE49-F238E27FC236}">
                <a16:creationId xmlns:a16="http://schemas.microsoft.com/office/drawing/2014/main" id="{05CCFF89-46B7-5BFF-F908-9BEBE10E56BF}"/>
              </a:ext>
            </a:extLst>
          </p:cNvPr>
          <p:cNvSpPr>
            <a:spLocks noGrp="1"/>
          </p:cNvSpPr>
          <p:nvPr>
            <p:ph type="sldNum" sz="quarter" idx="10"/>
          </p:nvPr>
        </p:nvSpPr>
        <p:spPr/>
        <p:txBody>
          <a:bodyPr/>
          <a:lstStyle/>
          <a:p>
            <a:fld id="{CE246215-BDE1-4D8B-A424-6BA5E41110E3}" type="slidenum">
              <a:rPr lang="en-US" smtClean="0"/>
              <a:pPr/>
              <a:t>25</a:t>
            </a:fld>
            <a:endParaRPr lang="en-US" dirty="0">
              <a:solidFill>
                <a:schemeClr val="bg1">
                  <a:lumMod val="95000"/>
                </a:schemeClr>
              </a:solidFill>
            </a:endParaRPr>
          </a:p>
        </p:txBody>
      </p:sp>
    </p:spTree>
    <p:extLst>
      <p:ext uri="{BB962C8B-B14F-4D97-AF65-F5344CB8AC3E}">
        <p14:creationId xmlns:p14="http://schemas.microsoft.com/office/powerpoint/2010/main" val="1216791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5D50C-EEA6-0253-DD65-FED85D3CB737}"/>
              </a:ext>
            </a:extLst>
          </p:cNvPr>
          <p:cNvSpPr>
            <a:spLocks noGrp="1"/>
          </p:cNvSpPr>
          <p:nvPr>
            <p:ph type="title"/>
          </p:nvPr>
        </p:nvSpPr>
        <p:spPr/>
        <p:txBody>
          <a:bodyPr/>
          <a:lstStyle/>
          <a:p>
            <a:r>
              <a:rPr lang="en-US" dirty="0"/>
              <a:t>INA Report Queries for Student Needs</a:t>
            </a:r>
          </a:p>
        </p:txBody>
      </p:sp>
      <p:sp>
        <p:nvSpPr>
          <p:cNvPr id="3" name="Content Placeholder 2">
            <a:extLst>
              <a:ext uri="{FF2B5EF4-FFF2-40B4-BE49-F238E27FC236}">
                <a16:creationId xmlns:a16="http://schemas.microsoft.com/office/drawing/2014/main" id="{24B383FF-1E7E-F158-B1F6-A743C5B43F26}"/>
              </a:ext>
            </a:extLst>
          </p:cNvPr>
          <p:cNvSpPr>
            <a:spLocks noGrp="1"/>
          </p:cNvSpPr>
          <p:nvPr>
            <p:ph idx="1"/>
          </p:nvPr>
        </p:nvSpPr>
        <p:spPr/>
        <p:txBody>
          <a:bodyPr/>
          <a:lstStyle/>
          <a:p>
            <a:pPr>
              <a:lnSpc>
                <a:spcPct val="100000"/>
              </a:lnSpc>
              <a:spcBef>
                <a:spcPts val="0"/>
              </a:spcBef>
              <a:spcAft>
                <a:spcPts val="1200"/>
              </a:spcAft>
            </a:pPr>
            <a:r>
              <a:rPr lang="en-US" dirty="0"/>
              <a:t>Health needs: vision, dental, medical, mental</a:t>
            </a:r>
          </a:p>
          <a:p>
            <a:pPr>
              <a:lnSpc>
                <a:spcPct val="100000"/>
              </a:lnSpc>
              <a:spcBef>
                <a:spcPts val="0"/>
              </a:spcBef>
              <a:spcAft>
                <a:spcPts val="1200"/>
              </a:spcAft>
            </a:pPr>
            <a:r>
              <a:rPr lang="en-US" dirty="0"/>
              <a:t>Emergency needs: clothing, food, housing</a:t>
            </a:r>
          </a:p>
          <a:p>
            <a:pPr>
              <a:lnSpc>
                <a:spcPct val="100000"/>
              </a:lnSpc>
              <a:spcBef>
                <a:spcPts val="0"/>
              </a:spcBef>
              <a:spcAft>
                <a:spcPts val="1200"/>
              </a:spcAft>
            </a:pPr>
            <a:r>
              <a:rPr lang="en-US" dirty="0"/>
              <a:t>Met Assessment Standards: not proficient on a CAASPP exam</a:t>
            </a:r>
          </a:p>
          <a:p>
            <a:pPr>
              <a:lnSpc>
                <a:spcPct val="100000"/>
              </a:lnSpc>
              <a:spcBef>
                <a:spcPts val="0"/>
              </a:spcBef>
              <a:spcAft>
                <a:spcPts val="1200"/>
              </a:spcAft>
            </a:pPr>
            <a:r>
              <a:rPr lang="en-US" dirty="0"/>
              <a:t>OSY Participation: English literacy, GED, career and technical education, home language literacy</a:t>
            </a:r>
          </a:p>
        </p:txBody>
      </p:sp>
      <p:sp>
        <p:nvSpPr>
          <p:cNvPr id="4" name="Slide Number Placeholder 3">
            <a:extLst>
              <a:ext uri="{FF2B5EF4-FFF2-40B4-BE49-F238E27FC236}">
                <a16:creationId xmlns:a16="http://schemas.microsoft.com/office/drawing/2014/main" id="{DA10E97A-AE96-8C8C-CD15-AFF172EC7C78}"/>
              </a:ext>
            </a:extLst>
          </p:cNvPr>
          <p:cNvSpPr>
            <a:spLocks noGrp="1"/>
          </p:cNvSpPr>
          <p:nvPr>
            <p:ph type="sldNum" sz="quarter" idx="10"/>
          </p:nvPr>
        </p:nvSpPr>
        <p:spPr/>
        <p:txBody>
          <a:bodyPr/>
          <a:lstStyle/>
          <a:p>
            <a:fld id="{CE246215-BDE1-4D8B-A424-6BA5E41110E3}" type="slidenum">
              <a:rPr lang="en-US" smtClean="0"/>
              <a:pPr/>
              <a:t>26</a:t>
            </a:fld>
            <a:endParaRPr lang="en-US" dirty="0">
              <a:solidFill>
                <a:schemeClr val="bg1">
                  <a:lumMod val="95000"/>
                </a:schemeClr>
              </a:solidFill>
            </a:endParaRPr>
          </a:p>
        </p:txBody>
      </p:sp>
    </p:spTree>
    <p:extLst>
      <p:ext uri="{BB962C8B-B14F-4D97-AF65-F5344CB8AC3E}">
        <p14:creationId xmlns:p14="http://schemas.microsoft.com/office/powerpoint/2010/main" val="3463269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E6A81-AF64-F565-6640-E38982275D2F}"/>
              </a:ext>
            </a:extLst>
          </p:cNvPr>
          <p:cNvSpPr>
            <a:spLocks noGrp="1"/>
          </p:cNvSpPr>
          <p:nvPr>
            <p:ph type="title"/>
          </p:nvPr>
        </p:nvSpPr>
        <p:spPr>
          <a:xfrm>
            <a:off x="0" y="1"/>
            <a:ext cx="12192000" cy="1138135"/>
          </a:xfrm>
        </p:spPr>
        <p:txBody>
          <a:bodyPr anchor="ctr">
            <a:normAutofit/>
          </a:bodyPr>
          <a:lstStyle/>
          <a:p>
            <a:r>
              <a:rPr lang="en-US" dirty="0"/>
              <a:t>INA Report Demonstration</a:t>
            </a:r>
          </a:p>
        </p:txBody>
      </p:sp>
      <p:sp>
        <p:nvSpPr>
          <p:cNvPr id="3" name="Slide Number Placeholder 2">
            <a:extLst>
              <a:ext uri="{FF2B5EF4-FFF2-40B4-BE49-F238E27FC236}">
                <a16:creationId xmlns:a16="http://schemas.microsoft.com/office/drawing/2014/main" id="{2BB6C046-D419-E7B4-0FDB-FC10DB3B461E}"/>
              </a:ext>
            </a:extLst>
          </p:cNvPr>
          <p:cNvSpPr>
            <a:spLocks noGrp="1"/>
          </p:cNvSpPr>
          <p:nvPr>
            <p:ph type="sldNum" sz="quarter" idx="10"/>
          </p:nvPr>
        </p:nvSpPr>
        <p:spPr/>
        <p:txBody>
          <a:bodyPr/>
          <a:lstStyle/>
          <a:p>
            <a:fld id="{CE246215-BDE1-4D8B-A424-6BA5E41110E3}" type="slidenum">
              <a:rPr lang="en-US" smtClean="0"/>
              <a:pPr/>
              <a:t>27</a:t>
            </a:fld>
            <a:endParaRPr lang="en-US" dirty="0">
              <a:solidFill>
                <a:schemeClr val="bg1">
                  <a:lumMod val="95000"/>
                </a:schemeClr>
              </a:solidFill>
            </a:endParaRPr>
          </a:p>
        </p:txBody>
      </p:sp>
      <p:pic>
        <p:nvPicPr>
          <p:cNvPr id="8" name="Content Placeholder 7" descr="Screenshot of the INA/ILP Report">
            <a:extLst>
              <a:ext uri="{FF2B5EF4-FFF2-40B4-BE49-F238E27FC236}">
                <a16:creationId xmlns:a16="http://schemas.microsoft.com/office/drawing/2014/main" id="{BF620F93-A3D4-CBD8-2FFC-6B9B2167C6A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2683" y="1138136"/>
            <a:ext cx="10866633" cy="5625003"/>
          </a:xfrm>
          <a:prstGeom prst="rect">
            <a:avLst/>
          </a:prstGeom>
        </p:spPr>
      </p:pic>
    </p:spTree>
    <p:extLst>
      <p:ext uri="{BB962C8B-B14F-4D97-AF65-F5344CB8AC3E}">
        <p14:creationId xmlns:p14="http://schemas.microsoft.com/office/powerpoint/2010/main" val="3844138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9EBA3-DA37-0436-46DB-83431D2E13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6D986-4131-C6FC-53AA-3CA9126670C9}"/>
              </a:ext>
            </a:extLst>
          </p:cNvPr>
          <p:cNvSpPr>
            <a:spLocks noGrp="1"/>
          </p:cNvSpPr>
          <p:nvPr>
            <p:ph type="title"/>
          </p:nvPr>
        </p:nvSpPr>
        <p:spPr/>
        <p:txBody>
          <a:bodyPr/>
          <a:lstStyle/>
          <a:p>
            <a:r>
              <a:rPr lang="en-US" dirty="0"/>
              <a:t>Practice Using the INA Report</a:t>
            </a:r>
          </a:p>
        </p:txBody>
      </p:sp>
      <p:sp>
        <p:nvSpPr>
          <p:cNvPr id="3" name="Content Placeholder 2">
            <a:extLst>
              <a:ext uri="{FF2B5EF4-FFF2-40B4-BE49-F238E27FC236}">
                <a16:creationId xmlns:a16="http://schemas.microsoft.com/office/drawing/2014/main" id="{536E9141-DCD9-8DF3-F6FA-1E9E4E315228}"/>
              </a:ext>
            </a:extLst>
          </p:cNvPr>
          <p:cNvSpPr>
            <a:spLocks noGrp="1"/>
          </p:cNvSpPr>
          <p:nvPr>
            <p:ph idx="1"/>
          </p:nvPr>
        </p:nvSpPr>
        <p:spPr/>
        <p:txBody>
          <a:bodyPr>
            <a:normAutofit lnSpcReduction="10000"/>
          </a:bodyPr>
          <a:lstStyle/>
          <a:p>
            <a:pPr marL="0" indent="0">
              <a:lnSpc>
                <a:spcPct val="100000"/>
              </a:lnSpc>
              <a:spcBef>
                <a:spcPts val="0"/>
              </a:spcBef>
              <a:spcAft>
                <a:spcPts val="1200"/>
              </a:spcAft>
              <a:buNone/>
            </a:pPr>
            <a:r>
              <a:rPr lang="en-US" dirty="0"/>
              <a:t>As of today, how many migratory children and youth have an identified mental health need?</a:t>
            </a:r>
          </a:p>
          <a:p>
            <a:pPr marL="0" indent="0">
              <a:lnSpc>
                <a:spcPct val="100000"/>
              </a:lnSpc>
              <a:spcBef>
                <a:spcPts val="0"/>
              </a:spcBef>
              <a:spcAft>
                <a:spcPts val="1200"/>
              </a:spcAft>
              <a:buNone/>
            </a:pPr>
            <a:r>
              <a:rPr lang="en-US" dirty="0"/>
              <a:t>Instructions:</a:t>
            </a:r>
          </a:p>
          <a:p>
            <a:pPr marL="514350" indent="-514350">
              <a:lnSpc>
                <a:spcPct val="100000"/>
              </a:lnSpc>
              <a:spcBef>
                <a:spcPts val="0"/>
              </a:spcBef>
              <a:spcAft>
                <a:spcPts val="1200"/>
              </a:spcAft>
              <a:buFont typeface="+mj-lt"/>
              <a:buAutoNum type="arabicPeriod"/>
            </a:pPr>
            <a:r>
              <a:rPr lang="en-US" dirty="0"/>
              <a:t>Run the INA Report for your region for the 2026–27 school year.</a:t>
            </a:r>
          </a:p>
          <a:p>
            <a:pPr marL="514350" indent="-514350">
              <a:lnSpc>
                <a:spcPct val="100000"/>
              </a:lnSpc>
              <a:spcBef>
                <a:spcPts val="0"/>
              </a:spcBef>
              <a:spcAft>
                <a:spcPts val="1200"/>
              </a:spcAft>
              <a:buFont typeface="+mj-lt"/>
              <a:buAutoNum type="arabicPeriod"/>
            </a:pPr>
            <a:r>
              <a:rPr lang="en-US" dirty="0"/>
              <a:t>Select “Health Needs” for the </a:t>
            </a:r>
            <a:r>
              <a:rPr lang="en-US" b="1" dirty="0"/>
              <a:t>Filter</a:t>
            </a:r>
            <a:r>
              <a:rPr lang="en-US" dirty="0"/>
              <a:t> and “Mental Health” for </a:t>
            </a:r>
            <a:r>
              <a:rPr lang="en-US" b="1" dirty="0"/>
              <a:t>Filter</a:t>
            </a:r>
            <a:r>
              <a:rPr lang="en-US" dirty="0"/>
              <a:t> </a:t>
            </a:r>
            <a:r>
              <a:rPr lang="en-US" b="1" dirty="0"/>
              <a:t>Options</a:t>
            </a:r>
            <a:r>
              <a:rPr lang="en-US" dirty="0"/>
              <a:t>.</a:t>
            </a:r>
          </a:p>
          <a:p>
            <a:pPr marL="971550" lvl="1" indent="-514350">
              <a:lnSpc>
                <a:spcPct val="100000"/>
              </a:lnSpc>
              <a:spcBef>
                <a:spcPts val="0"/>
              </a:spcBef>
              <a:spcAft>
                <a:spcPts val="1200"/>
              </a:spcAft>
              <a:buFont typeface="+mj-lt"/>
              <a:buAutoNum type="alphaLcPeriod"/>
            </a:pPr>
            <a:r>
              <a:rPr lang="en-US" sz="3000" dirty="0"/>
              <a:t>How many migratory children and youths have a mental health need in your program area? </a:t>
            </a:r>
            <a:r>
              <a:rPr lang="en-US" sz="3000" b="1" dirty="0"/>
              <a:t>Identify this number in the Chat feature.</a:t>
            </a:r>
          </a:p>
        </p:txBody>
      </p:sp>
    </p:spTree>
    <p:extLst>
      <p:ext uri="{BB962C8B-B14F-4D97-AF65-F5344CB8AC3E}">
        <p14:creationId xmlns:p14="http://schemas.microsoft.com/office/powerpoint/2010/main" val="4166029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71EC-25BD-62D5-D32D-16730D87E9F1}"/>
              </a:ext>
            </a:extLst>
          </p:cNvPr>
          <p:cNvSpPr>
            <a:spLocks noGrp="1"/>
          </p:cNvSpPr>
          <p:nvPr>
            <p:ph type="title"/>
          </p:nvPr>
        </p:nvSpPr>
        <p:spPr/>
        <p:txBody>
          <a:bodyPr/>
          <a:lstStyle/>
          <a:p>
            <a:r>
              <a:rPr lang="en-US" dirty="0"/>
              <a:t>MPO Report Looking at Age/Grade </a:t>
            </a:r>
          </a:p>
        </p:txBody>
      </p:sp>
      <p:sp>
        <p:nvSpPr>
          <p:cNvPr id="3" name="Content Placeholder 2">
            <a:extLst>
              <a:ext uri="{FF2B5EF4-FFF2-40B4-BE49-F238E27FC236}">
                <a16:creationId xmlns:a16="http://schemas.microsoft.com/office/drawing/2014/main" id="{51C47306-C2CE-858D-A217-8C1C3548B5CB}"/>
              </a:ext>
            </a:extLst>
          </p:cNvPr>
          <p:cNvSpPr>
            <a:spLocks noGrp="1"/>
          </p:cNvSpPr>
          <p:nvPr>
            <p:ph idx="1"/>
          </p:nvPr>
        </p:nvSpPr>
        <p:spPr>
          <a:xfrm>
            <a:off x="300038" y="1638300"/>
            <a:ext cx="11083935" cy="5015901"/>
          </a:xfrm>
        </p:spPr>
        <p:txBody>
          <a:bodyPr/>
          <a:lstStyle/>
          <a:p>
            <a:r>
              <a:rPr lang="en-US" dirty="0"/>
              <a:t>MPO Report 7.0 School Readiness</a:t>
            </a:r>
          </a:p>
        </p:txBody>
      </p:sp>
    </p:spTree>
    <p:extLst>
      <p:ext uri="{BB962C8B-B14F-4D97-AF65-F5344CB8AC3E}">
        <p14:creationId xmlns:p14="http://schemas.microsoft.com/office/powerpoint/2010/main" val="3549769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9267D-2541-48F0-85D8-6991DE86738C}"/>
              </a:ext>
            </a:extLst>
          </p:cNvPr>
          <p:cNvSpPr>
            <a:spLocks noGrp="1"/>
          </p:cNvSpPr>
          <p:nvPr>
            <p:ph type="title"/>
          </p:nvPr>
        </p:nvSpPr>
        <p:spPr>
          <a:xfrm>
            <a:off x="0" y="0"/>
            <a:ext cx="12192000" cy="1145894"/>
          </a:xfrm>
        </p:spPr>
        <p:txBody>
          <a:bodyPr/>
          <a:lstStyle/>
          <a:p>
            <a:r>
              <a:rPr lang="en-US" dirty="0"/>
              <a:t>SDP 2026 MPO 7.0 Report</a:t>
            </a:r>
          </a:p>
        </p:txBody>
      </p:sp>
      <p:pic>
        <p:nvPicPr>
          <p:cNvPr id="7" name="Content Placeholder 6" descr="Screenshot of the new MPO 7.0 Report&#10;">
            <a:extLst>
              <a:ext uri="{FF2B5EF4-FFF2-40B4-BE49-F238E27FC236}">
                <a16:creationId xmlns:a16="http://schemas.microsoft.com/office/drawing/2014/main" id="{57BD4053-33AD-8A0E-0575-4FF97BE907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9884" y="1145894"/>
            <a:ext cx="9972232" cy="5613721"/>
          </a:xfrm>
          <a:prstGeom prst="rect">
            <a:avLst/>
          </a:prstGeom>
        </p:spPr>
      </p:pic>
      <p:sp>
        <p:nvSpPr>
          <p:cNvPr id="3" name="Slide Number Placeholder 2">
            <a:extLst>
              <a:ext uri="{FF2B5EF4-FFF2-40B4-BE49-F238E27FC236}">
                <a16:creationId xmlns:a16="http://schemas.microsoft.com/office/drawing/2014/main" id="{EA16689E-F5C0-5C9B-0A90-27E89F2ED592}"/>
              </a:ext>
            </a:extLst>
          </p:cNvPr>
          <p:cNvSpPr>
            <a:spLocks noGrp="1"/>
          </p:cNvSpPr>
          <p:nvPr>
            <p:ph type="sldNum" sz="quarter" idx="10"/>
          </p:nvPr>
        </p:nvSpPr>
        <p:spPr/>
        <p:txBody>
          <a:bodyPr/>
          <a:lstStyle/>
          <a:p>
            <a:fld id="{CE246215-BDE1-4D8B-A424-6BA5E41110E3}" type="slidenum">
              <a:rPr lang="en-US" smtClean="0"/>
              <a:pPr/>
              <a:t>30</a:t>
            </a:fld>
            <a:endParaRPr lang="en-US" dirty="0">
              <a:solidFill>
                <a:schemeClr val="bg1">
                  <a:lumMod val="95000"/>
                </a:schemeClr>
              </a:solidFill>
            </a:endParaRPr>
          </a:p>
        </p:txBody>
      </p:sp>
    </p:spTree>
    <p:extLst>
      <p:ext uri="{BB962C8B-B14F-4D97-AF65-F5344CB8AC3E}">
        <p14:creationId xmlns:p14="http://schemas.microsoft.com/office/powerpoint/2010/main" val="524252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730CF-BBC7-E423-6D34-E786E0131D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6043FE-B41B-E2DB-790B-8DF259E7C7F6}"/>
              </a:ext>
            </a:extLst>
          </p:cNvPr>
          <p:cNvSpPr>
            <a:spLocks noGrp="1"/>
          </p:cNvSpPr>
          <p:nvPr>
            <p:ph type="title"/>
          </p:nvPr>
        </p:nvSpPr>
        <p:spPr>
          <a:xfrm>
            <a:off x="0" y="0"/>
            <a:ext cx="12192000" cy="1354238"/>
          </a:xfrm>
        </p:spPr>
        <p:txBody>
          <a:bodyPr/>
          <a:lstStyle/>
          <a:p>
            <a:r>
              <a:rPr lang="en-US" dirty="0"/>
              <a:t>MPO 7.0 Child Lists</a:t>
            </a:r>
          </a:p>
        </p:txBody>
      </p:sp>
      <p:pic>
        <p:nvPicPr>
          <p:cNvPr id="5" name="Content Placeholder 4" descr="Screenshot of the child list modal from the MPO 7.0 Report">
            <a:extLst>
              <a:ext uri="{FF2B5EF4-FFF2-40B4-BE49-F238E27FC236}">
                <a16:creationId xmlns:a16="http://schemas.microsoft.com/office/drawing/2014/main" id="{9338D330-C049-8ADC-725B-FB19970A08C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63324" y="1354238"/>
            <a:ext cx="11665352" cy="3663774"/>
          </a:xfrm>
          <a:prstGeom prst="rect">
            <a:avLst/>
          </a:prstGeom>
        </p:spPr>
      </p:pic>
      <p:sp>
        <p:nvSpPr>
          <p:cNvPr id="3" name="Slide Number Placeholder 2">
            <a:extLst>
              <a:ext uri="{FF2B5EF4-FFF2-40B4-BE49-F238E27FC236}">
                <a16:creationId xmlns:a16="http://schemas.microsoft.com/office/drawing/2014/main" id="{C26C5C37-3E0E-FA2A-D9AA-E9F189A146FF}"/>
              </a:ext>
            </a:extLst>
          </p:cNvPr>
          <p:cNvSpPr>
            <a:spLocks noGrp="1"/>
          </p:cNvSpPr>
          <p:nvPr>
            <p:ph type="sldNum" sz="quarter" idx="10"/>
          </p:nvPr>
        </p:nvSpPr>
        <p:spPr/>
        <p:txBody>
          <a:bodyPr/>
          <a:lstStyle/>
          <a:p>
            <a:fld id="{CE246215-BDE1-4D8B-A424-6BA5E41110E3}" type="slidenum">
              <a:rPr lang="en-US" smtClean="0"/>
              <a:pPr/>
              <a:t>31</a:t>
            </a:fld>
            <a:endParaRPr lang="en-US" dirty="0">
              <a:solidFill>
                <a:schemeClr val="bg1">
                  <a:lumMod val="95000"/>
                </a:schemeClr>
              </a:solidFill>
            </a:endParaRPr>
          </a:p>
        </p:txBody>
      </p:sp>
    </p:spTree>
    <p:extLst>
      <p:ext uri="{BB962C8B-B14F-4D97-AF65-F5344CB8AC3E}">
        <p14:creationId xmlns:p14="http://schemas.microsoft.com/office/powerpoint/2010/main" val="1090532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A2335-7BE2-4365-9A90-06841E18AFB9}"/>
              </a:ext>
            </a:extLst>
          </p:cNvPr>
          <p:cNvSpPr>
            <a:spLocks noGrp="1"/>
          </p:cNvSpPr>
          <p:nvPr>
            <p:ph type="title"/>
          </p:nvPr>
        </p:nvSpPr>
        <p:spPr/>
        <p:txBody>
          <a:bodyPr/>
          <a:lstStyle/>
          <a:p>
            <a:r>
              <a:rPr lang="en-US" dirty="0"/>
              <a:t>Additional Questions?</a:t>
            </a:r>
          </a:p>
        </p:txBody>
      </p:sp>
      <p:pic>
        <p:nvPicPr>
          <p:cNvPr id="6" name="Content Placeholder 5" descr="Picture of a question mark on connected puzzle pieces.">
            <a:extLst>
              <a:ext uri="{FF2B5EF4-FFF2-40B4-BE49-F238E27FC236}">
                <a16:creationId xmlns:a16="http://schemas.microsoft.com/office/drawing/2014/main" id="{2A0457CB-37F4-4CC9-83D2-A97FB925130C}"/>
              </a:ext>
            </a:extLst>
          </p:cNvPr>
          <p:cNvPicPr>
            <a:picLocks noGrp="1" noChangeAspect="1"/>
          </p:cNvPicPr>
          <p:nvPr>
            <p:ph idx="1"/>
          </p:nvPr>
        </p:nvPicPr>
        <p:blipFill>
          <a:blip r:embed="rId3"/>
          <a:stretch>
            <a:fillRect/>
          </a:stretch>
        </p:blipFill>
        <p:spPr>
          <a:xfrm>
            <a:off x="3687871" y="1987578"/>
            <a:ext cx="4816257" cy="3206774"/>
          </a:xfrm>
          <a:prstGeom prst="rect">
            <a:avLst/>
          </a:prstGeom>
        </p:spPr>
      </p:pic>
    </p:spTree>
    <p:extLst>
      <p:ext uri="{BB962C8B-B14F-4D97-AF65-F5344CB8AC3E}">
        <p14:creationId xmlns:p14="http://schemas.microsoft.com/office/powerpoint/2010/main" val="590572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25004-1CD0-4B3A-A19D-264C95397D6D}"/>
              </a:ext>
            </a:extLst>
          </p:cNvPr>
          <p:cNvSpPr>
            <a:spLocks noGrp="1"/>
          </p:cNvSpPr>
          <p:nvPr>
            <p:ph type="title"/>
          </p:nvPr>
        </p:nvSpPr>
        <p:spPr/>
        <p:txBody>
          <a:bodyPr/>
          <a:lstStyle/>
          <a:p>
            <a:r>
              <a:rPr lang="en-US" dirty="0"/>
              <a:t>Best Practices</a:t>
            </a:r>
          </a:p>
        </p:txBody>
      </p:sp>
      <p:sp>
        <p:nvSpPr>
          <p:cNvPr id="3" name="Content Placeholder 2">
            <a:extLst>
              <a:ext uri="{FF2B5EF4-FFF2-40B4-BE49-F238E27FC236}">
                <a16:creationId xmlns:a16="http://schemas.microsoft.com/office/drawing/2014/main" id="{06D5F1CE-0A2B-4197-922B-3D299B782A35}"/>
              </a:ext>
            </a:extLst>
          </p:cNvPr>
          <p:cNvSpPr>
            <a:spLocks noGrp="1"/>
          </p:cNvSpPr>
          <p:nvPr>
            <p:ph idx="1"/>
          </p:nvPr>
        </p:nvSpPr>
        <p:spPr>
          <a:xfrm>
            <a:off x="451413" y="1273216"/>
            <a:ext cx="10313043" cy="4815068"/>
          </a:xfrm>
        </p:spPr>
        <p:txBody>
          <a:bodyPr>
            <a:normAutofit lnSpcReduction="10000"/>
          </a:bodyPr>
          <a:lstStyle/>
          <a:p>
            <a:pPr>
              <a:lnSpc>
                <a:spcPct val="100000"/>
              </a:lnSpc>
              <a:spcAft>
                <a:spcPts val="1400"/>
              </a:spcAft>
            </a:pPr>
            <a:r>
              <a:rPr lang="en-US" dirty="0"/>
              <a:t>Use the MPO Reports’ child lists (accessed by clicking on the denominator count) throughout the school year to identify which students to serve.</a:t>
            </a:r>
          </a:p>
          <a:p>
            <a:pPr>
              <a:lnSpc>
                <a:spcPct val="100000"/>
              </a:lnSpc>
              <a:spcAft>
                <a:spcPts val="1400"/>
              </a:spcAft>
            </a:pPr>
            <a:r>
              <a:rPr lang="en-US" dirty="0"/>
              <a:t>Monitor progress regularly to inform service changes needed to meet students’ needs and achieve the MPOs.</a:t>
            </a:r>
          </a:p>
          <a:p>
            <a:pPr>
              <a:lnSpc>
                <a:spcPct val="100000"/>
              </a:lnSpc>
              <a:spcAft>
                <a:spcPts val="1400"/>
              </a:spcAft>
            </a:pPr>
            <a:r>
              <a:rPr lang="en-US" dirty="0"/>
              <a:t>Check the Help Text to understand the conditions that need to be met for a child to be included in the denominator and numerator.</a:t>
            </a:r>
          </a:p>
        </p:txBody>
      </p:sp>
    </p:spTree>
    <p:extLst>
      <p:ext uri="{BB962C8B-B14F-4D97-AF65-F5344CB8AC3E}">
        <p14:creationId xmlns:p14="http://schemas.microsoft.com/office/powerpoint/2010/main" val="1462785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79579-AF29-4BB8-ADCF-3C11F00EA5DA}"/>
              </a:ext>
            </a:extLst>
          </p:cNvPr>
          <p:cNvSpPr>
            <a:spLocks noGrp="1"/>
          </p:cNvSpPr>
          <p:nvPr>
            <p:ph type="title"/>
          </p:nvPr>
        </p:nvSpPr>
        <p:spPr/>
        <p:txBody>
          <a:bodyPr/>
          <a:lstStyle/>
          <a:p>
            <a:r>
              <a:rPr lang="en-US" dirty="0"/>
              <a:t>Best Practices (2)</a:t>
            </a:r>
          </a:p>
        </p:txBody>
      </p:sp>
      <p:sp>
        <p:nvSpPr>
          <p:cNvPr id="3" name="Content Placeholder 2">
            <a:extLst>
              <a:ext uri="{FF2B5EF4-FFF2-40B4-BE49-F238E27FC236}">
                <a16:creationId xmlns:a16="http://schemas.microsoft.com/office/drawing/2014/main" id="{5D3D5E8D-67F1-436D-9A7C-FBBB76C20AD9}"/>
              </a:ext>
            </a:extLst>
          </p:cNvPr>
          <p:cNvSpPr>
            <a:spLocks noGrp="1"/>
          </p:cNvSpPr>
          <p:nvPr>
            <p:ph idx="1"/>
          </p:nvPr>
        </p:nvSpPr>
        <p:spPr>
          <a:xfrm>
            <a:off x="319314" y="1638301"/>
            <a:ext cx="11064659" cy="4542580"/>
          </a:xfrm>
        </p:spPr>
        <p:txBody>
          <a:bodyPr>
            <a:normAutofit/>
          </a:bodyPr>
          <a:lstStyle/>
          <a:p>
            <a:pPr>
              <a:lnSpc>
                <a:spcPct val="100000"/>
              </a:lnSpc>
              <a:spcBef>
                <a:spcPts val="0"/>
              </a:spcBef>
              <a:spcAft>
                <a:spcPts val="1800"/>
              </a:spcAft>
            </a:pPr>
            <a:r>
              <a:rPr lang="en-US" dirty="0"/>
              <a:t>If child counts seem low in any of the MPO Reports, the first thing for your Data Specialists to check is enrollment information.</a:t>
            </a:r>
          </a:p>
          <a:p>
            <a:pPr>
              <a:lnSpc>
                <a:spcPct val="100000"/>
              </a:lnSpc>
              <a:spcBef>
                <a:spcPts val="0"/>
              </a:spcBef>
              <a:spcAft>
                <a:spcPts val="1800"/>
              </a:spcAft>
            </a:pPr>
            <a:r>
              <a:rPr lang="en-US" dirty="0"/>
              <a:t>If you run an MPO Report connected to the INA and there is no indicated need, run the INA Report to verify that all INAs have been completed. If they haven’t, you’ll want to be notified when the INAs have been completed and run the MPO Report again. </a:t>
            </a:r>
          </a:p>
        </p:txBody>
      </p:sp>
    </p:spTree>
    <p:extLst>
      <p:ext uri="{BB962C8B-B14F-4D97-AF65-F5344CB8AC3E}">
        <p14:creationId xmlns:p14="http://schemas.microsoft.com/office/powerpoint/2010/main" val="3622178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A2335-7BE2-4365-9A90-06841E18AFB9}"/>
              </a:ext>
            </a:extLst>
          </p:cNvPr>
          <p:cNvSpPr>
            <a:spLocks noGrp="1"/>
          </p:cNvSpPr>
          <p:nvPr>
            <p:ph type="title"/>
          </p:nvPr>
        </p:nvSpPr>
        <p:spPr/>
        <p:txBody>
          <a:bodyPr/>
          <a:lstStyle/>
          <a:p>
            <a:r>
              <a:rPr lang="en-US" dirty="0"/>
              <a:t>Final Questions?</a:t>
            </a:r>
          </a:p>
        </p:txBody>
      </p:sp>
      <p:pic>
        <p:nvPicPr>
          <p:cNvPr id="1026" name="Picture 2" descr="Picture of a question mark on a puzzle.">
            <a:extLst>
              <a:ext uri="{FF2B5EF4-FFF2-40B4-BE49-F238E27FC236}">
                <a16:creationId xmlns:a16="http://schemas.microsoft.com/office/drawing/2014/main" id="{0A5295D0-F70F-4B1F-BC27-4A55A9AE48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8556" y="1826955"/>
            <a:ext cx="4814888" cy="3204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0853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0"/>
            <a:ext cx="12192000" cy="1371600"/>
          </a:xfrm>
        </p:spPr>
        <p:txBody>
          <a:bodyPr>
            <a:normAutofit/>
          </a:bodyPr>
          <a:lstStyle/>
          <a:p>
            <a:r>
              <a:rPr lang="en-US" dirty="0"/>
              <a:t>Contact Information</a:t>
            </a:r>
          </a:p>
        </p:txBody>
      </p:sp>
      <p:sp>
        <p:nvSpPr>
          <p:cNvPr id="6" name="Text Placeholder 3">
            <a:extLst>
              <a:ext uri="{FF2B5EF4-FFF2-40B4-BE49-F238E27FC236}">
                <a16:creationId xmlns:a16="http://schemas.microsoft.com/office/drawing/2014/main" id="{A7E60D17-5754-4268-B45B-3FE9D8CB0049}"/>
              </a:ext>
            </a:extLst>
          </p:cNvPr>
          <p:cNvSpPr txBox="1">
            <a:spLocks/>
          </p:cNvSpPr>
          <p:nvPr/>
        </p:nvSpPr>
        <p:spPr>
          <a:xfrm>
            <a:off x="1152939" y="1630017"/>
            <a:ext cx="9838925" cy="450242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4572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Melissa Mallory</a:t>
            </a:r>
          </a:p>
          <a:p>
            <a:pPr marL="228600" marR="0" lvl="0" indent="-228600" algn="ctr" defTabSz="4572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Education Programs Consultant</a:t>
            </a:r>
          </a:p>
          <a:p>
            <a:pPr marL="228600" marR="0" lvl="0" indent="-228600" algn="ctr" defTabSz="4572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California Department of Education</a:t>
            </a:r>
          </a:p>
          <a:p>
            <a:pPr marL="228600" marR="0" lvl="0" indent="-228600" algn="ctr" defTabSz="4572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mmallory@cde.ca.gov</a:t>
            </a:r>
          </a:p>
          <a:p>
            <a:pPr marL="228600" marR="0" lvl="0" indent="-228600" algn="ctr" defTabSz="4572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916-319-0730</a:t>
            </a:r>
          </a:p>
          <a:p>
            <a:pPr marL="0" marR="0" lvl="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__________________________________________________</a:t>
            </a:r>
          </a:p>
          <a:p>
            <a:pPr marL="0" marR="0" lvl="0" indent="0" algn="ctr" defTabSz="914400" rtl="0" eaLnBrk="1" fontAlgn="auto" latinLnBrk="0" hangingPunct="1">
              <a:lnSpc>
                <a:spcPct val="90000"/>
              </a:lnSpc>
              <a:spcBef>
                <a:spcPts val="1200"/>
              </a:spcBef>
              <a:spcAft>
                <a:spcPts val="60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MSIN Service Desk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MSINsupport@wested.org</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1-800-342-2964, option 2</a:t>
            </a:r>
            <a:endParaRPr kumimoji="0" lang="en-US" sz="2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887637430"/>
      </p:ext>
    </p:extLst>
  </p:cSld>
  <p:clrMapOvr>
    <a:masterClrMapping/>
  </p:clrMapOvr>
</p:sld>
</file>

<file path=ppt/theme/theme1.xml><?xml version="1.0" encoding="utf-8"?>
<a:theme xmlns:a="http://schemas.openxmlformats.org/drawingml/2006/main" name="CDE Set 1">
  <a:themeElements>
    <a:clrScheme name="CDE Set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DE Set 2">
  <a:themeElements>
    <a:clrScheme name="CDE Set 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C4A6D"/>
      </a:hlink>
      <a:folHlink>
        <a:srgbClr val="0C4A6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DE Set 3">
  <a:themeElements>
    <a:clrScheme name="Custom 6">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DE Set 5">
  <a:themeElements>
    <a:clrScheme name="Custom 6">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DE Set 1">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14490</TotalTime>
  <Words>3037</Words>
  <Application>Microsoft Office PowerPoint</Application>
  <PresentationFormat>Widescreen</PresentationFormat>
  <Paragraphs>417</Paragraphs>
  <Slides>36</Slides>
  <Notes>36</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36</vt:i4>
      </vt:variant>
    </vt:vector>
  </HeadingPairs>
  <TitlesOfParts>
    <vt:vector size="44" baseType="lpstr">
      <vt:lpstr>Arial</vt:lpstr>
      <vt:lpstr>Calibri</vt:lpstr>
      <vt:lpstr>Posterama</vt:lpstr>
      <vt:lpstr>CDE Set 1</vt:lpstr>
      <vt:lpstr>CDE Set 2</vt:lpstr>
      <vt:lpstr>CDE Set 3</vt:lpstr>
      <vt:lpstr>CDE Set 5</vt:lpstr>
      <vt:lpstr>1_CDE Set 1</vt:lpstr>
      <vt:lpstr>The webinar will begin shortly. Please review the Chat and click on the Google Form link to sign-in. Thank you!</vt:lpstr>
      <vt:lpstr>State Service Delivery Plan Measurable Program Objective Reports (Part I)  October 27, 2026</vt:lpstr>
      <vt:lpstr>Housekeeping</vt:lpstr>
      <vt:lpstr>Facilitators</vt:lpstr>
      <vt:lpstr>Webinar Objectives</vt:lpstr>
      <vt:lpstr>Why do we have MPO Reports?</vt:lpstr>
      <vt:lpstr>SDP Strategy Verification</vt:lpstr>
      <vt:lpstr>Reports that Depend on INA/ILPs</vt:lpstr>
      <vt:lpstr>SDP 2026 MPO 6.0 Report</vt:lpstr>
      <vt:lpstr>The INA and MPO 6.0</vt:lpstr>
      <vt:lpstr>MPO 6.0 Report Child Lists</vt:lpstr>
      <vt:lpstr>SDP 2026 MPO 9.0 Report</vt:lpstr>
      <vt:lpstr>The INA and MPO 9.0</vt:lpstr>
      <vt:lpstr>MPO 9.0 Report Child List</vt:lpstr>
      <vt:lpstr>SDP 2026 MPO 10.0 Report</vt:lpstr>
      <vt:lpstr>The INA and MPO 10.0</vt:lpstr>
      <vt:lpstr>MPO 10.0 Report Child List</vt:lpstr>
      <vt:lpstr>SDP 2026 MPO 10.1 Report</vt:lpstr>
      <vt:lpstr>The INA and MPO 10.1</vt:lpstr>
      <vt:lpstr>MPO 10.1 Report Child List</vt:lpstr>
      <vt:lpstr>Any Questions?</vt:lpstr>
      <vt:lpstr>Practice Using the 2026 SDP MPO 10.0 Report</vt:lpstr>
      <vt:lpstr>Health Dashboard (MPO 11.1 Report)</vt:lpstr>
      <vt:lpstr>The INA and MPO 11.1</vt:lpstr>
      <vt:lpstr>MPO 11.1 Short-term Workaround Using the INA Report</vt:lpstr>
      <vt:lpstr>INA Report Queries for Student Needs</vt:lpstr>
      <vt:lpstr>INA Report Demonstration</vt:lpstr>
      <vt:lpstr>Practice Using the INA Report</vt:lpstr>
      <vt:lpstr>MPO Report Looking at Age/Grade </vt:lpstr>
      <vt:lpstr>SDP 2026 MPO 7.0 Report</vt:lpstr>
      <vt:lpstr>MPO 7.0 Child Lists</vt:lpstr>
      <vt:lpstr>Additional Questions?</vt:lpstr>
      <vt:lpstr>Best Practices</vt:lpstr>
      <vt:lpstr>Best Practices (2)</vt:lpstr>
      <vt:lpstr>Final Questions?</vt:lpstr>
      <vt:lpstr>Contact Information</vt:lpstr>
    </vt:vector>
  </TitlesOfParts>
  <Company>California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PowerPoint Template 2020 - Forms Center (CA Intranet)</dc:title>
  <dc:subject>CDE PowerPoint template for presentations posted on the CDE website and webinar video recording.</dc:subject>
  <dc:creator>sclaus</dc:creator>
  <cp:lastModifiedBy>Melissa Mallory</cp:lastModifiedBy>
  <cp:revision>309</cp:revision>
  <dcterms:created xsi:type="dcterms:W3CDTF">2020-08-25T03:09:04Z</dcterms:created>
  <dcterms:modified xsi:type="dcterms:W3CDTF">2026-10-27T16:25:57Z</dcterms:modified>
</cp:coreProperties>
</file>